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6"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18"/>
  </p:notesMasterIdLst>
  <p:handoutMasterIdLst>
    <p:handoutMasterId r:id="rId19"/>
  </p:handoutMasterIdLst>
  <p:sldIdLst>
    <p:sldId id="353" r:id="rId5"/>
    <p:sldId id="468" r:id="rId6"/>
    <p:sldId id="469" r:id="rId7"/>
    <p:sldId id="470" r:id="rId8"/>
    <p:sldId id="267" r:id="rId9"/>
    <p:sldId id="467" r:id="rId10"/>
    <p:sldId id="466" r:id="rId11"/>
    <p:sldId id="471" r:id="rId12"/>
    <p:sldId id="462" r:id="rId13"/>
    <p:sldId id="458" r:id="rId14"/>
    <p:sldId id="459" r:id="rId15"/>
    <p:sldId id="464" r:id="rId16"/>
    <p:sldId id="42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226" autoAdjust="0"/>
  </p:normalViewPr>
  <p:slideViewPr>
    <p:cSldViewPr snapToGrid="0">
      <p:cViewPr varScale="1">
        <p:scale>
          <a:sx n="86" d="100"/>
          <a:sy n="86" d="100"/>
        </p:scale>
        <p:origin x="562" y="6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10" d="100"/>
        <a:sy n="110" d="100"/>
      </p:scale>
      <p:origin x="0" y="0"/>
    </p:cViewPr>
  </p:sorterViewPr>
  <p:notesViewPr>
    <p:cSldViewPr snapToGrid="0">
      <p:cViewPr varScale="1">
        <p:scale>
          <a:sx n="65" d="100"/>
          <a:sy n="65" d="100"/>
        </p:scale>
        <p:origin x="2299"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9057937748903022E-2"/>
          <c:y val="3.6210971667197306E-2"/>
          <c:w val="0.9579204582262375"/>
          <c:h val="0.7597606152948807"/>
        </c:manualLayout>
      </c:layout>
      <c:barChart>
        <c:barDir val="col"/>
        <c:grouping val="clustered"/>
        <c:varyColors val="0"/>
        <c:ser>
          <c:idx val="0"/>
          <c:order val="0"/>
          <c:tx>
            <c:strRef>
              <c:f>Sheet1!$B$1</c:f>
              <c:strCache>
                <c:ptCount val="1"/>
                <c:pt idx="0">
                  <c:v>Series 1</c:v>
                </c:pt>
              </c:strCache>
            </c:strRef>
          </c:tx>
          <c:spPr>
            <a:solidFill>
              <a:schemeClr val="accent5">
                <a:lumMod val="60000"/>
                <a:lumOff val="40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B07-46AA-A41F-5B684AAFB511}"/>
            </c:ext>
          </c:extLst>
        </c:ser>
        <c:ser>
          <c:idx val="1"/>
          <c:order val="1"/>
          <c:tx>
            <c:strRef>
              <c:f>Sheet1!$C$1</c:f>
              <c:strCache>
                <c:ptCount val="1"/>
                <c:pt idx="0">
                  <c:v>Series 2</c:v>
                </c:pt>
              </c:strCache>
            </c:strRef>
          </c:tx>
          <c:spPr>
            <a:solidFill>
              <a:schemeClr val="accent4">
                <a:lumMod val="60000"/>
                <a:lumOff val="40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B07-46AA-A41F-5B684AAFB511}"/>
            </c:ext>
          </c:extLst>
        </c:ser>
        <c:ser>
          <c:idx val="2"/>
          <c:order val="2"/>
          <c:tx>
            <c:strRef>
              <c:f>Sheet1!$D$1</c:f>
              <c:strCache>
                <c:ptCount val="1"/>
                <c:pt idx="0">
                  <c:v>Series 3</c:v>
                </c:pt>
              </c:strCache>
            </c:strRef>
          </c:tx>
          <c:spPr>
            <a:solidFill>
              <a:schemeClr val="accent3">
                <a:lumMod val="60000"/>
                <a:lumOff val="40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5B07-46AA-A41F-5B684AAFB511}"/>
            </c:ext>
          </c:extLst>
        </c:ser>
        <c:dLbls>
          <c:showLegendKey val="0"/>
          <c:showVal val="0"/>
          <c:showCatName val="0"/>
          <c:showSerName val="0"/>
          <c:showPercent val="0"/>
          <c:showBubbleSize val="0"/>
        </c:dLbls>
        <c:gapWidth val="219"/>
        <c:overlap val="-27"/>
        <c:axId val="749278895"/>
        <c:axId val="749267663"/>
      </c:barChart>
      <c:catAx>
        <c:axId val="7492788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49267663"/>
        <c:crosses val="autoZero"/>
        <c:auto val="1"/>
        <c:lblAlgn val="ctr"/>
        <c:lblOffset val="100"/>
        <c:noMultiLvlLbl val="0"/>
      </c:catAx>
      <c:valAx>
        <c:axId val="749267663"/>
        <c:scaling>
          <c:orientation val="minMax"/>
        </c:scaling>
        <c:delete val="0"/>
        <c:axPos val="l"/>
        <c:majorGridlines>
          <c:spPr>
            <a:ln w="9525" cap="flat" cmpd="sng" algn="ctr">
              <a:solidFill>
                <a:schemeClr val="tx2">
                  <a:lumMod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49278895"/>
        <c:crosses val="autoZero"/>
        <c:crossBetween val="between"/>
      </c:valAx>
      <c:spPr>
        <a:noFill/>
        <a:ln>
          <a:noFill/>
        </a:ln>
        <a:effectLst/>
      </c:spPr>
    </c:plotArea>
    <c:legend>
      <c:legendPos val="b"/>
      <c:layout>
        <c:manualLayout>
          <c:xMode val="edge"/>
          <c:yMode val="edge"/>
          <c:x val="0.38052929977419586"/>
          <c:y val="0.93677330287166394"/>
          <c:w val="0.23894140045160825"/>
          <c:h val="6.3226697128336062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 Id="rId4" Type="http://schemas.openxmlformats.org/officeDocument/2006/relationships/image" Target="../media/image13.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 Id="rId4" Type="http://schemas.openxmlformats.org/officeDocument/2006/relationships/image" Target="../media/image13.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37DF2B-DECF-44A7-8971-07475E2BCFC3}" type="doc">
      <dgm:prSet loTypeId="urn:microsoft.com/office/officeart/2018/2/layout/IconLabelList#2" loCatId="other" qsTypeId="urn:microsoft.com/office/officeart/2005/8/quickstyle/simple1" qsCatId="simple" csTypeId="urn:microsoft.com/office/officeart/2005/8/colors/accent1_2" csCatId="accent1" phldr="1"/>
      <dgm:spPr/>
    </dgm:pt>
    <dgm:pt modelId="{C8710C11-6766-4B48-9562-4B0C7B3F28D6}">
      <dgm:prSet phldrT="[Text]" custT="1"/>
      <dgm:spPr/>
      <dgm:t>
        <a:bodyPr/>
        <a:lstStyle/>
        <a:p>
          <a:pPr>
            <a:lnSpc>
              <a:spcPct val="100000"/>
            </a:lnSpc>
          </a:pPr>
          <a:r>
            <a:rPr lang="en-US" sz="2000" b="0" dirty="0">
              <a:latin typeface="+mj-lt"/>
            </a:rPr>
            <a:t>Name</a:t>
          </a:r>
          <a:br>
            <a:rPr lang="en-US" sz="2000" b="0" dirty="0">
              <a:latin typeface="+mj-lt"/>
            </a:rPr>
          </a:br>
          <a:r>
            <a:rPr lang="en-US" sz="1600" dirty="0"/>
            <a:t>Title</a:t>
          </a:r>
        </a:p>
      </dgm:t>
    </dgm:pt>
    <dgm:pt modelId="{6F9BADAF-DEBF-4CC2-B392-F7E0CD538B78}" type="parTrans" cxnId="{E28F4DE8-1F7F-4CC4-B4F7-5167A5B9E0BA}">
      <dgm:prSet/>
      <dgm:spPr/>
      <dgm:t>
        <a:bodyPr/>
        <a:lstStyle/>
        <a:p>
          <a:endParaRPr lang="en-US"/>
        </a:p>
      </dgm:t>
    </dgm:pt>
    <dgm:pt modelId="{CEEC8625-83FA-4202-826E-84C1185A8E32}" type="sibTrans" cxnId="{E28F4DE8-1F7F-4CC4-B4F7-5167A5B9E0BA}">
      <dgm:prSet/>
      <dgm:spPr/>
      <dgm:t>
        <a:bodyPr/>
        <a:lstStyle/>
        <a:p>
          <a:endParaRPr lang="en-US"/>
        </a:p>
      </dgm:t>
    </dgm:pt>
    <dgm:pt modelId="{8EE3C8DC-7BA8-479C-A581-E9DA099939F2}">
      <dgm:prSet phldrT="[Text]" custT="1"/>
      <dgm:spPr/>
      <dgm:t>
        <a:bodyPr/>
        <a:lstStyle/>
        <a:p>
          <a:pPr>
            <a:lnSpc>
              <a:spcPct val="100000"/>
            </a:lnSpc>
          </a:pPr>
          <a:r>
            <a:rPr lang="en-US" sz="2000" b="0" dirty="0">
              <a:latin typeface="+mj-lt"/>
            </a:rPr>
            <a:t>Name</a:t>
          </a:r>
          <a:br>
            <a:rPr lang="en-US" sz="2300" b="0" dirty="0">
              <a:latin typeface="+mj-lt"/>
            </a:rPr>
          </a:br>
          <a:r>
            <a:rPr lang="en-US" sz="1600" dirty="0"/>
            <a:t>Title</a:t>
          </a:r>
          <a:endParaRPr lang="en-US" sz="2300" dirty="0"/>
        </a:p>
      </dgm:t>
    </dgm:pt>
    <dgm:pt modelId="{60ABFDD0-D409-4824-8102-DEA984738144}" type="parTrans" cxnId="{6E8797D1-3A1C-4879-9FDC-A7D2EC6197EA}">
      <dgm:prSet/>
      <dgm:spPr/>
      <dgm:t>
        <a:bodyPr/>
        <a:lstStyle/>
        <a:p>
          <a:endParaRPr lang="en-US"/>
        </a:p>
      </dgm:t>
    </dgm:pt>
    <dgm:pt modelId="{DAC4EAD7-53AC-40F0-BA2F-8B2633CEAE11}" type="sibTrans" cxnId="{6E8797D1-3A1C-4879-9FDC-A7D2EC6197EA}">
      <dgm:prSet/>
      <dgm:spPr/>
      <dgm:t>
        <a:bodyPr/>
        <a:lstStyle/>
        <a:p>
          <a:endParaRPr lang="en-US"/>
        </a:p>
      </dgm:t>
    </dgm:pt>
    <dgm:pt modelId="{8865AC6C-44E0-4174-AB02-044A78D94DE3}">
      <dgm:prSet phldrT="[Text]" custT="1"/>
      <dgm:spPr/>
      <dgm:t>
        <a:bodyPr/>
        <a:lstStyle/>
        <a:p>
          <a:pPr>
            <a:lnSpc>
              <a:spcPct val="100000"/>
            </a:lnSpc>
          </a:pPr>
          <a:r>
            <a:rPr lang="en-US" sz="2000" b="0" dirty="0">
              <a:latin typeface="+mj-lt"/>
            </a:rPr>
            <a:t>Name</a:t>
          </a:r>
          <a:br>
            <a:rPr lang="en-US" sz="2300" dirty="0"/>
          </a:br>
          <a:r>
            <a:rPr lang="en-US" sz="1600" dirty="0"/>
            <a:t>Title</a:t>
          </a:r>
          <a:endParaRPr lang="en-US" sz="2300" dirty="0"/>
        </a:p>
      </dgm:t>
    </dgm:pt>
    <dgm:pt modelId="{3FF598BD-2671-4ECB-AD79-D0E600EEC84F}" type="parTrans" cxnId="{E5875C5E-8817-4707-AA33-E7DDCAC19481}">
      <dgm:prSet/>
      <dgm:spPr/>
      <dgm:t>
        <a:bodyPr/>
        <a:lstStyle/>
        <a:p>
          <a:endParaRPr lang="en-US"/>
        </a:p>
      </dgm:t>
    </dgm:pt>
    <dgm:pt modelId="{258DC239-2C60-44C0-830B-87DE5EB56A01}" type="sibTrans" cxnId="{E5875C5E-8817-4707-AA33-E7DDCAC19481}">
      <dgm:prSet/>
      <dgm:spPr/>
      <dgm:t>
        <a:bodyPr/>
        <a:lstStyle/>
        <a:p>
          <a:endParaRPr lang="en-US"/>
        </a:p>
      </dgm:t>
    </dgm:pt>
    <dgm:pt modelId="{4CCA8D10-C3FA-4512-B083-A6357EB0CB95}">
      <dgm:prSet phldrT="[Text]" custT="1"/>
      <dgm:spPr/>
      <dgm:t>
        <a:bodyPr/>
        <a:lstStyle/>
        <a:p>
          <a:pPr>
            <a:lnSpc>
              <a:spcPct val="100000"/>
            </a:lnSpc>
          </a:pPr>
          <a:r>
            <a:rPr lang="en-US" sz="2000" b="0" dirty="0">
              <a:latin typeface="+mj-lt"/>
            </a:rPr>
            <a:t>Name</a:t>
          </a:r>
          <a:br>
            <a:rPr lang="en-US" sz="2300" dirty="0"/>
          </a:br>
          <a:r>
            <a:rPr lang="en-US" sz="1600" dirty="0"/>
            <a:t>Title</a:t>
          </a:r>
          <a:endParaRPr lang="en-US" sz="2300" dirty="0"/>
        </a:p>
      </dgm:t>
    </dgm:pt>
    <dgm:pt modelId="{B5B2C001-8475-4B8C-AB2D-4E98343A9D70}" type="parTrans" cxnId="{33F9154E-DA07-41FA-895E-042E033608F6}">
      <dgm:prSet/>
      <dgm:spPr/>
      <dgm:t>
        <a:bodyPr/>
        <a:lstStyle/>
        <a:p>
          <a:endParaRPr lang="en-US"/>
        </a:p>
      </dgm:t>
    </dgm:pt>
    <dgm:pt modelId="{64AD035C-6B99-4598-BB74-F1E1070C6DFA}" type="sibTrans" cxnId="{33F9154E-DA07-41FA-895E-042E033608F6}">
      <dgm:prSet/>
      <dgm:spPr/>
      <dgm:t>
        <a:bodyPr/>
        <a:lstStyle/>
        <a:p>
          <a:endParaRPr lang="en-US"/>
        </a:p>
      </dgm:t>
    </dgm:pt>
    <dgm:pt modelId="{F365F799-91C6-467E-8005-77142388ADA7}" type="pres">
      <dgm:prSet presAssocID="{3137DF2B-DECF-44A7-8971-07475E2BCFC3}" presName="root" presStyleCnt="0">
        <dgm:presLayoutVars>
          <dgm:dir/>
          <dgm:resizeHandles val="exact"/>
        </dgm:presLayoutVars>
      </dgm:prSet>
      <dgm:spPr/>
    </dgm:pt>
    <dgm:pt modelId="{CA712F04-4B2E-4073-826D-66E0748C08F8}" type="pres">
      <dgm:prSet presAssocID="{C8710C11-6766-4B48-9562-4B0C7B3F28D6}" presName="compNode" presStyleCnt="0"/>
      <dgm:spPr/>
    </dgm:pt>
    <dgm:pt modelId="{9A755B31-6174-4948-8B32-7FECC02D6991}" type="pres">
      <dgm:prSet presAssocID="{C8710C11-6766-4B48-9562-4B0C7B3F28D6}" presName="iconRect" presStyleLbl="node1" presStyleIdx="0" presStyleCnt="4" custScaleX="196105" custScaleY="196105" custLinFactNeighborX="-79146" custLinFactNeighborY="-46302"/>
      <dgm:spPr>
        <a:prstGeom prst="ellipse">
          <a:avLst/>
        </a:prstGeom>
        <a:blipFill dpi="0" rotWithShape="1">
          <a:blip xmlns:r="http://schemas.openxmlformats.org/officeDocument/2006/relationships" r:embed="rId1" cstate="screen">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a lady team member"/>
        </a:ext>
      </dgm:extLst>
    </dgm:pt>
    <dgm:pt modelId="{6AE71D8A-2F35-4756-A4AD-A549FB035E3F}" type="pres">
      <dgm:prSet presAssocID="{C8710C11-6766-4B48-9562-4B0C7B3F28D6}" presName="spaceRect" presStyleCnt="0"/>
      <dgm:spPr/>
    </dgm:pt>
    <dgm:pt modelId="{5CD563F8-B6A7-4F66-B65C-7F1D3844F472}" type="pres">
      <dgm:prSet presAssocID="{C8710C11-6766-4B48-9562-4B0C7B3F28D6}" presName="textRect" presStyleLbl="revTx" presStyleIdx="0" presStyleCnt="4" custScaleX="80787" custLinFactNeighborX="-34406">
        <dgm:presLayoutVars>
          <dgm:chMax val="1"/>
          <dgm:chPref val="1"/>
        </dgm:presLayoutVars>
      </dgm:prSet>
      <dgm:spPr/>
    </dgm:pt>
    <dgm:pt modelId="{114DEDBD-1AAB-4DDF-B848-DA92D960826E}" type="pres">
      <dgm:prSet presAssocID="{CEEC8625-83FA-4202-826E-84C1185A8E32}" presName="sibTrans" presStyleCnt="0"/>
      <dgm:spPr/>
    </dgm:pt>
    <dgm:pt modelId="{14161BF4-3B2E-4990-9AA5-1E7113657AFE}" type="pres">
      <dgm:prSet presAssocID="{8EE3C8DC-7BA8-479C-A581-E9DA099939F2}" presName="compNode" presStyleCnt="0"/>
      <dgm:spPr/>
    </dgm:pt>
    <dgm:pt modelId="{FCA6A723-3A73-458A-AE3C-15B86CF5C55D}" type="pres">
      <dgm:prSet presAssocID="{8EE3C8DC-7BA8-479C-A581-E9DA099939F2}" presName="iconRect" presStyleLbl="node1" presStyleIdx="1" presStyleCnt="4" custScaleX="196105" custScaleY="196105" custLinFactNeighborX="-24516" custLinFactNeighborY="-47552"/>
      <dgm:spPr>
        <a:prstGeom prst="ellipse">
          <a:avLst/>
        </a:prstGeom>
        <a:blipFill dpi="0" rotWithShape="1">
          <a:blip xmlns:r="http://schemas.openxmlformats.org/officeDocument/2006/relationships" r:embed="rId2" cstate="screen">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a man team member"/>
        </a:ext>
      </dgm:extLst>
    </dgm:pt>
    <dgm:pt modelId="{E9430B85-543F-4592-A6DD-AEEA4B48C6A1}" type="pres">
      <dgm:prSet presAssocID="{8EE3C8DC-7BA8-479C-A581-E9DA099939F2}" presName="spaceRect" presStyleCnt="0"/>
      <dgm:spPr/>
    </dgm:pt>
    <dgm:pt modelId="{2D06D90C-4774-439F-8532-60F8B9D1D8A7}" type="pres">
      <dgm:prSet presAssocID="{8EE3C8DC-7BA8-479C-A581-E9DA099939F2}" presName="textRect" presStyleLbl="revTx" presStyleIdx="1" presStyleCnt="4" custLinFactNeighborX="-11034">
        <dgm:presLayoutVars>
          <dgm:chMax val="1"/>
          <dgm:chPref val="1"/>
        </dgm:presLayoutVars>
      </dgm:prSet>
      <dgm:spPr/>
    </dgm:pt>
    <dgm:pt modelId="{6AB9F53E-D91E-4E48-8AD8-05932101491C}" type="pres">
      <dgm:prSet presAssocID="{DAC4EAD7-53AC-40F0-BA2F-8B2633CEAE11}" presName="sibTrans" presStyleCnt="0"/>
      <dgm:spPr/>
    </dgm:pt>
    <dgm:pt modelId="{ED8AE489-0CC0-4251-92FB-1AC032073F86}" type="pres">
      <dgm:prSet presAssocID="{8865AC6C-44E0-4174-AB02-044A78D94DE3}" presName="compNode" presStyleCnt="0"/>
      <dgm:spPr/>
    </dgm:pt>
    <dgm:pt modelId="{5326D40B-04B6-4401-91A7-8A4487EDC6FC}" type="pres">
      <dgm:prSet presAssocID="{8865AC6C-44E0-4174-AB02-044A78D94DE3}" presName="iconRect" presStyleLbl="node1" presStyleIdx="2" presStyleCnt="4" custScaleX="196105" custScaleY="196105" custLinFactNeighborX="29964" custLinFactNeighborY="-46921"/>
      <dgm:spPr>
        <a:prstGeom prst="ellipse">
          <a:avLst/>
        </a:prstGeom>
        <a:blipFill dpi="0" rotWithShape="1">
          <a:blip xmlns:r="http://schemas.openxmlformats.org/officeDocument/2006/relationships" r:embed="rId3" cstate="screen">
            <a:extLst>
              <a:ext uri="{28A0092B-C50C-407E-A947-70E740481C1C}">
                <a14:useLocalDpi xmlns:a14="http://schemas.microsoft.com/office/drawing/2010/main" val="0"/>
              </a:ext>
            </a:extLst>
          </a:blip>
          <a:srcRect/>
          <a:stretch>
            <a:fillRect b="505"/>
          </a:stretch>
        </a:blipFill>
        <a:ln>
          <a:noFill/>
        </a:ln>
      </dgm:spPr>
      <dgm:extLst>
        <a:ext uri="{E40237B7-FDA0-4F09-8148-C483321AD2D9}">
          <dgm14:cNvPr xmlns:dgm14="http://schemas.microsoft.com/office/drawing/2010/diagram" id="0" name="" descr="Headshot of a man team member"/>
        </a:ext>
      </dgm:extLst>
    </dgm:pt>
    <dgm:pt modelId="{45C20058-83ED-45AC-83B6-B4CEEE13D9F9}" type="pres">
      <dgm:prSet presAssocID="{8865AC6C-44E0-4174-AB02-044A78D94DE3}" presName="spaceRect" presStyleCnt="0"/>
      <dgm:spPr/>
    </dgm:pt>
    <dgm:pt modelId="{1DCFB9CF-BB76-4BDC-932B-A329BC03E697}" type="pres">
      <dgm:prSet presAssocID="{8865AC6C-44E0-4174-AB02-044A78D94DE3}" presName="textRect" presStyleLbl="revTx" presStyleIdx="2" presStyleCnt="4" custLinFactNeighborX="13486">
        <dgm:presLayoutVars>
          <dgm:chMax val="1"/>
          <dgm:chPref val="1"/>
        </dgm:presLayoutVars>
      </dgm:prSet>
      <dgm:spPr/>
    </dgm:pt>
    <dgm:pt modelId="{91B85A38-AB59-41CB-8D27-D7E3E19A9B55}" type="pres">
      <dgm:prSet presAssocID="{258DC239-2C60-44C0-830B-87DE5EB56A01}" presName="sibTrans" presStyleCnt="0"/>
      <dgm:spPr/>
    </dgm:pt>
    <dgm:pt modelId="{24C90D51-7032-4A6B-9B5F-166B3F635A62}" type="pres">
      <dgm:prSet presAssocID="{4CCA8D10-C3FA-4512-B083-A6357EB0CB95}" presName="compNode" presStyleCnt="0"/>
      <dgm:spPr/>
    </dgm:pt>
    <dgm:pt modelId="{06BBB37A-5765-4659-818E-19C6FA031590}" type="pres">
      <dgm:prSet presAssocID="{4CCA8D10-C3FA-4512-B083-A6357EB0CB95}" presName="iconRect" presStyleLbl="node1" presStyleIdx="3" presStyleCnt="4" custScaleX="196105" custScaleY="196105" custLinFactX="15758" custLinFactNeighborX="100000" custLinFactNeighborY="-46101"/>
      <dgm:spPr>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a lady team member"/>
        </a:ext>
      </dgm:extLst>
    </dgm:pt>
    <dgm:pt modelId="{32354113-7A54-42B6-A47F-5DFFB09D6739}" type="pres">
      <dgm:prSet presAssocID="{4CCA8D10-C3FA-4512-B083-A6357EB0CB95}" presName="spaceRect" presStyleCnt="0"/>
      <dgm:spPr/>
    </dgm:pt>
    <dgm:pt modelId="{E99F2EED-C6F8-4DB7-BFDE-54EEBE3F5C29}" type="pres">
      <dgm:prSet presAssocID="{4CCA8D10-C3FA-4512-B083-A6357EB0CB95}" presName="textRect" presStyleLbl="revTx" presStyleIdx="3" presStyleCnt="4" custScaleX="78945" custLinFactNeighborX="38394">
        <dgm:presLayoutVars>
          <dgm:chMax val="1"/>
          <dgm:chPref val="1"/>
        </dgm:presLayoutVars>
      </dgm:prSet>
      <dgm:spPr/>
    </dgm:pt>
  </dgm:ptLst>
  <dgm:cxnLst>
    <dgm:cxn modelId="{1A89CB18-8B09-4590-A761-274BEAAD8172}" type="presOf" srcId="{8EE3C8DC-7BA8-479C-A581-E9DA099939F2}" destId="{2D06D90C-4774-439F-8532-60F8B9D1D8A7}" srcOrd="0" destOrd="0" presId="urn:microsoft.com/office/officeart/2018/2/layout/IconLabelList#2"/>
    <dgm:cxn modelId="{0C86603A-688D-402B-B81D-234463D220D4}" type="presOf" srcId="{4CCA8D10-C3FA-4512-B083-A6357EB0CB95}" destId="{E99F2EED-C6F8-4DB7-BFDE-54EEBE3F5C29}" srcOrd="0" destOrd="0" presId="urn:microsoft.com/office/officeart/2018/2/layout/IconLabelList#2"/>
    <dgm:cxn modelId="{E5875C5E-8817-4707-AA33-E7DDCAC19481}" srcId="{3137DF2B-DECF-44A7-8971-07475E2BCFC3}" destId="{8865AC6C-44E0-4174-AB02-044A78D94DE3}" srcOrd="2" destOrd="0" parTransId="{3FF598BD-2671-4ECB-AD79-D0E600EEC84F}" sibTransId="{258DC239-2C60-44C0-830B-87DE5EB56A01}"/>
    <dgm:cxn modelId="{33F9154E-DA07-41FA-895E-042E033608F6}" srcId="{3137DF2B-DECF-44A7-8971-07475E2BCFC3}" destId="{4CCA8D10-C3FA-4512-B083-A6357EB0CB95}" srcOrd="3" destOrd="0" parTransId="{B5B2C001-8475-4B8C-AB2D-4E98343A9D70}" sibTransId="{64AD035C-6B99-4598-BB74-F1E1070C6DFA}"/>
    <dgm:cxn modelId="{8B07B579-2924-4601-907B-DC2D84F91335}" type="presOf" srcId="{C8710C11-6766-4B48-9562-4B0C7B3F28D6}" destId="{5CD563F8-B6A7-4F66-B65C-7F1D3844F472}" srcOrd="0" destOrd="0" presId="urn:microsoft.com/office/officeart/2018/2/layout/IconLabelList#2"/>
    <dgm:cxn modelId="{65A961CC-3B95-4066-B70A-466BC535A8B1}" type="presOf" srcId="{8865AC6C-44E0-4174-AB02-044A78D94DE3}" destId="{1DCFB9CF-BB76-4BDC-932B-A329BC03E697}" srcOrd="0" destOrd="0" presId="urn:microsoft.com/office/officeart/2018/2/layout/IconLabelList#2"/>
    <dgm:cxn modelId="{6E8797D1-3A1C-4879-9FDC-A7D2EC6197EA}" srcId="{3137DF2B-DECF-44A7-8971-07475E2BCFC3}" destId="{8EE3C8DC-7BA8-479C-A581-E9DA099939F2}" srcOrd="1" destOrd="0" parTransId="{60ABFDD0-D409-4824-8102-DEA984738144}" sibTransId="{DAC4EAD7-53AC-40F0-BA2F-8B2633CEAE11}"/>
    <dgm:cxn modelId="{E28F4DE8-1F7F-4CC4-B4F7-5167A5B9E0BA}" srcId="{3137DF2B-DECF-44A7-8971-07475E2BCFC3}" destId="{C8710C11-6766-4B48-9562-4B0C7B3F28D6}" srcOrd="0" destOrd="0" parTransId="{6F9BADAF-DEBF-4CC2-B392-F7E0CD538B78}" sibTransId="{CEEC8625-83FA-4202-826E-84C1185A8E32}"/>
    <dgm:cxn modelId="{02F767F8-F42A-4F3B-A329-DEC0D12CD806}" type="presOf" srcId="{3137DF2B-DECF-44A7-8971-07475E2BCFC3}" destId="{F365F799-91C6-467E-8005-77142388ADA7}" srcOrd="0" destOrd="0" presId="urn:microsoft.com/office/officeart/2018/2/layout/IconLabelList#2"/>
    <dgm:cxn modelId="{80A490A9-8618-4D89-B253-C4B2425A15D0}" type="presParOf" srcId="{F365F799-91C6-467E-8005-77142388ADA7}" destId="{CA712F04-4B2E-4073-826D-66E0748C08F8}" srcOrd="0" destOrd="0" presId="urn:microsoft.com/office/officeart/2018/2/layout/IconLabelList#2"/>
    <dgm:cxn modelId="{484F421F-4E99-48D3-AE36-608B91CC5346}" type="presParOf" srcId="{CA712F04-4B2E-4073-826D-66E0748C08F8}" destId="{9A755B31-6174-4948-8B32-7FECC02D6991}" srcOrd="0" destOrd="0" presId="urn:microsoft.com/office/officeart/2018/2/layout/IconLabelList#2"/>
    <dgm:cxn modelId="{0EED1B20-3FF9-4C70-ADD9-4DE2CCE6D9DD}" type="presParOf" srcId="{CA712F04-4B2E-4073-826D-66E0748C08F8}" destId="{6AE71D8A-2F35-4756-A4AD-A549FB035E3F}" srcOrd="1" destOrd="0" presId="urn:microsoft.com/office/officeart/2018/2/layout/IconLabelList#2"/>
    <dgm:cxn modelId="{56B7F5F9-3AD0-4879-BD8D-FB3362B818E9}" type="presParOf" srcId="{CA712F04-4B2E-4073-826D-66E0748C08F8}" destId="{5CD563F8-B6A7-4F66-B65C-7F1D3844F472}" srcOrd="2" destOrd="0" presId="urn:microsoft.com/office/officeart/2018/2/layout/IconLabelList#2"/>
    <dgm:cxn modelId="{B8FA11BD-8E20-4882-9D4D-DF2BBE04B958}" type="presParOf" srcId="{F365F799-91C6-467E-8005-77142388ADA7}" destId="{114DEDBD-1AAB-4DDF-B848-DA92D960826E}" srcOrd="1" destOrd="0" presId="urn:microsoft.com/office/officeart/2018/2/layout/IconLabelList#2"/>
    <dgm:cxn modelId="{A377F2C4-8774-4B04-BECB-EB51AC2353E5}" type="presParOf" srcId="{F365F799-91C6-467E-8005-77142388ADA7}" destId="{14161BF4-3B2E-4990-9AA5-1E7113657AFE}" srcOrd="2" destOrd="0" presId="urn:microsoft.com/office/officeart/2018/2/layout/IconLabelList#2"/>
    <dgm:cxn modelId="{DC4C4434-0D6A-4AED-9A2E-CC7C5B063571}" type="presParOf" srcId="{14161BF4-3B2E-4990-9AA5-1E7113657AFE}" destId="{FCA6A723-3A73-458A-AE3C-15B86CF5C55D}" srcOrd="0" destOrd="0" presId="urn:microsoft.com/office/officeart/2018/2/layout/IconLabelList#2"/>
    <dgm:cxn modelId="{89B5121F-9599-4794-9AA1-DD6EF55DE189}" type="presParOf" srcId="{14161BF4-3B2E-4990-9AA5-1E7113657AFE}" destId="{E9430B85-543F-4592-A6DD-AEEA4B48C6A1}" srcOrd="1" destOrd="0" presId="urn:microsoft.com/office/officeart/2018/2/layout/IconLabelList#2"/>
    <dgm:cxn modelId="{AB2BC4E4-5B33-4C26-8C3F-E77225D58E3E}" type="presParOf" srcId="{14161BF4-3B2E-4990-9AA5-1E7113657AFE}" destId="{2D06D90C-4774-439F-8532-60F8B9D1D8A7}" srcOrd="2" destOrd="0" presId="urn:microsoft.com/office/officeart/2018/2/layout/IconLabelList#2"/>
    <dgm:cxn modelId="{23BAA7AF-17F0-4F65-9E90-273EF7D3B929}" type="presParOf" srcId="{F365F799-91C6-467E-8005-77142388ADA7}" destId="{6AB9F53E-D91E-4E48-8AD8-05932101491C}" srcOrd="3" destOrd="0" presId="urn:microsoft.com/office/officeart/2018/2/layout/IconLabelList#2"/>
    <dgm:cxn modelId="{5CAA210B-19EB-4E1B-A954-8ECCD13D15D2}" type="presParOf" srcId="{F365F799-91C6-467E-8005-77142388ADA7}" destId="{ED8AE489-0CC0-4251-92FB-1AC032073F86}" srcOrd="4" destOrd="0" presId="urn:microsoft.com/office/officeart/2018/2/layout/IconLabelList#2"/>
    <dgm:cxn modelId="{D02AAB89-D273-4A42-BD22-FC8E4FBD89B6}" type="presParOf" srcId="{ED8AE489-0CC0-4251-92FB-1AC032073F86}" destId="{5326D40B-04B6-4401-91A7-8A4487EDC6FC}" srcOrd="0" destOrd="0" presId="urn:microsoft.com/office/officeart/2018/2/layout/IconLabelList#2"/>
    <dgm:cxn modelId="{D277A401-05A8-428C-89F2-F5C3F0254AF4}" type="presParOf" srcId="{ED8AE489-0CC0-4251-92FB-1AC032073F86}" destId="{45C20058-83ED-45AC-83B6-B4CEEE13D9F9}" srcOrd="1" destOrd="0" presId="urn:microsoft.com/office/officeart/2018/2/layout/IconLabelList#2"/>
    <dgm:cxn modelId="{321AE61B-556D-4E47-8A54-9BC14D9E1263}" type="presParOf" srcId="{ED8AE489-0CC0-4251-92FB-1AC032073F86}" destId="{1DCFB9CF-BB76-4BDC-932B-A329BC03E697}" srcOrd="2" destOrd="0" presId="urn:microsoft.com/office/officeart/2018/2/layout/IconLabelList#2"/>
    <dgm:cxn modelId="{64F2CBD5-9D62-4946-9456-AE5DED3293D3}" type="presParOf" srcId="{F365F799-91C6-467E-8005-77142388ADA7}" destId="{91B85A38-AB59-41CB-8D27-D7E3E19A9B55}" srcOrd="5" destOrd="0" presId="urn:microsoft.com/office/officeart/2018/2/layout/IconLabelList#2"/>
    <dgm:cxn modelId="{47E987FB-0E4F-420B-BBD5-B64426C92A1F}" type="presParOf" srcId="{F365F799-91C6-467E-8005-77142388ADA7}" destId="{24C90D51-7032-4A6B-9B5F-166B3F635A62}" srcOrd="6" destOrd="0" presId="urn:microsoft.com/office/officeart/2018/2/layout/IconLabelList#2"/>
    <dgm:cxn modelId="{96BE17D7-DE31-41A3-A3D7-5D86CD072C99}" type="presParOf" srcId="{24C90D51-7032-4A6B-9B5F-166B3F635A62}" destId="{06BBB37A-5765-4659-818E-19C6FA031590}" srcOrd="0" destOrd="0" presId="urn:microsoft.com/office/officeart/2018/2/layout/IconLabelList#2"/>
    <dgm:cxn modelId="{948EA15D-E220-40F3-BE41-B27856A43505}" type="presParOf" srcId="{24C90D51-7032-4A6B-9B5F-166B3F635A62}" destId="{32354113-7A54-42B6-A47F-5DFFB09D6739}" srcOrd="1" destOrd="0" presId="urn:microsoft.com/office/officeart/2018/2/layout/IconLabelList#2"/>
    <dgm:cxn modelId="{A7F482E4-3401-4E35-931E-9EA3993DF4AA}" type="presParOf" srcId="{24C90D51-7032-4A6B-9B5F-166B3F635A62}" destId="{E99F2EED-C6F8-4DB7-BFDE-54EEBE3F5C29}" srcOrd="2" destOrd="0" presId="urn:microsoft.com/office/officeart/2018/2/layout/IconLabel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736B4C-E881-4DE1-83DF-4825F30F503A}" type="doc">
      <dgm:prSet loTypeId="urn:microsoft.com/office/officeart/2016/7/layout/BasicProcessNew" loCatId="process" qsTypeId="urn:microsoft.com/office/officeart/2005/8/quickstyle/simple1" qsCatId="simple" csTypeId="urn:microsoft.com/office/officeart/2005/8/colors/colorful1" csCatId="colorful" phldr="1"/>
      <dgm:spPr/>
      <dgm:t>
        <a:bodyPr/>
        <a:lstStyle/>
        <a:p>
          <a:endParaRPr lang="en-US"/>
        </a:p>
      </dgm:t>
    </dgm:pt>
    <dgm:pt modelId="{BA9E4A21-F70C-430B-8D62-1B5F712C3790}">
      <dgm:prSet custT="1"/>
      <dgm:spPr>
        <a:solidFill>
          <a:schemeClr val="accent2">
            <a:lumMod val="60000"/>
            <a:lumOff val="40000"/>
          </a:schemeClr>
        </a:solidFill>
        <a:ln>
          <a:noFill/>
        </a:ln>
      </dgm:spPr>
      <dgm:t>
        <a:bodyPr anchor="t"/>
        <a:lstStyle/>
        <a:p>
          <a:pPr algn="l"/>
          <a:r>
            <a:rPr lang="en-US" sz="1400" b="0" i="0" u="none" dirty="0">
              <a:solidFill>
                <a:schemeClr val="bg1"/>
              </a:solidFill>
              <a:latin typeface="+mj-lt"/>
            </a:rPr>
            <a:t>Title</a:t>
          </a:r>
        </a:p>
        <a:p>
          <a:pPr algn="l"/>
          <a:endParaRPr lang="en-US" sz="1100" b="1" i="0" u="none" dirty="0">
            <a:solidFill>
              <a:schemeClr val="bg1"/>
            </a:solidFill>
          </a:endParaRPr>
        </a:p>
        <a:p>
          <a:pPr algn="l"/>
          <a:r>
            <a:rPr lang="en-US" sz="1100" b="0" i="0" u="none" dirty="0">
              <a:solidFill>
                <a:schemeClr val="bg1"/>
              </a:solidFill>
            </a:rPr>
            <a:t>To start a presentation, go to the Slide Show tab, and select From Beginning.</a:t>
          </a:r>
          <a:endParaRPr lang="en-US" sz="1100" dirty="0">
            <a:solidFill>
              <a:schemeClr val="bg1"/>
            </a:solidFill>
          </a:endParaRPr>
        </a:p>
      </dgm:t>
    </dgm:pt>
    <dgm:pt modelId="{F51A3B3D-A6E3-40DA-AD05-6EC430B38839}" type="parTrans" cxnId="{5F71472E-521E-43A0-8AC5-B05D52F9310A}">
      <dgm:prSet/>
      <dgm:spPr/>
      <dgm:t>
        <a:bodyPr/>
        <a:lstStyle/>
        <a:p>
          <a:endParaRPr lang="en-US"/>
        </a:p>
      </dgm:t>
    </dgm:pt>
    <dgm:pt modelId="{9B6F50AF-B8C6-4BC4-AD62-366212B50DE3}" type="sibTrans" cxnId="{5F71472E-521E-43A0-8AC5-B05D52F9310A}">
      <dgm:prSet/>
      <dgm:spPr>
        <a:solidFill>
          <a:schemeClr val="accent3">
            <a:lumMod val="60000"/>
            <a:lumOff val="40000"/>
          </a:schemeClr>
        </a:solidFill>
        <a:ln>
          <a:noFill/>
        </a:ln>
      </dgm:spPr>
      <dgm:t>
        <a:bodyPr/>
        <a:lstStyle/>
        <a:p>
          <a:endParaRPr lang="en-US"/>
        </a:p>
      </dgm:t>
    </dgm:pt>
    <dgm:pt modelId="{C26B8F99-7354-474E-9622-E9DC62381FD6}">
      <dgm:prSet custT="1"/>
      <dgm:spPr>
        <a:solidFill>
          <a:schemeClr val="accent4">
            <a:lumMod val="60000"/>
            <a:lumOff val="40000"/>
          </a:schemeClr>
        </a:solidFill>
        <a:ln>
          <a:noFill/>
        </a:ln>
      </dgm:spPr>
      <dgm:t>
        <a:bodyPr anchor="t"/>
        <a:lstStyle/>
        <a:p>
          <a:pPr algn="l"/>
          <a:r>
            <a:rPr lang="en-US" sz="1400" b="0" i="0" u="none" dirty="0">
              <a:solidFill>
                <a:schemeClr val="bg1"/>
              </a:solidFill>
              <a:latin typeface="+mj-lt"/>
            </a:rPr>
            <a:t>Title</a:t>
          </a:r>
        </a:p>
        <a:p>
          <a:pPr algn="l"/>
          <a:endParaRPr lang="en-US" sz="1100" b="0" i="0" u="none" dirty="0">
            <a:solidFill>
              <a:schemeClr val="bg1"/>
            </a:solidFill>
          </a:endParaRPr>
        </a:p>
        <a:p>
          <a:pPr algn="l"/>
          <a:r>
            <a:rPr lang="en-US" sz="1100" b="0" i="0" u="none" dirty="0">
              <a:solidFill>
                <a:schemeClr val="bg1"/>
              </a:solidFill>
            </a:rPr>
            <a:t>To display Presenter view, in Slide Show view, on the control bar at the bottom left select the three dots, and then Show Presenter View. </a:t>
          </a:r>
          <a:endParaRPr lang="en-US" sz="1100" dirty="0">
            <a:solidFill>
              <a:schemeClr val="bg1"/>
            </a:solidFill>
          </a:endParaRPr>
        </a:p>
      </dgm:t>
    </dgm:pt>
    <dgm:pt modelId="{665EFDC8-5597-4541-8ED7-D70FAE9FD1D5}" type="parTrans" cxnId="{3E77F6CB-EB9F-4F14-ABCA-28553D000B00}">
      <dgm:prSet/>
      <dgm:spPr/>
      <dgm:t>
        <a:bodyPr/>
        <a:lstStyle/>
        <a:p>
          <a:endParaRPr lang="en-US"/>
        </a:p>
      </dgm:t>
    </dgm:pt>
    <dgm:pt modelId="{AF2434B5-6E1E-4693-9F58-C071BE8BCC4E}" type="sibTrans" cxnId="{3E77F6CB-EB9F-4F14-ABCA-28553D000B00}">
      <dgm:prSet/>
      <dgm:spPr>
        <a:solidFill>
          <a:schemeClr val="accent5">
            <a:lumMod val="60000"/>
            <a:lumOff val="40000"/>
          </a:schemeClr>
        </a:solidFill>
        <a:ln>
          <a:noFill/>
        </a:ln>
      </dgm:spPr>
      <dgm:t>
        <a:bodyPr/>
        <a:lstStyle/>
        <a:p>
          <a:endParaRPr lang="en-US"/>
        </a:p>
      </dgm:t>
    </dgm:pt>
    <dgm:pt modelId="{874BDB5F-5369-45BE-9C0A-65CAD838D03F}">
      <dgm:prSet custT="1"/>
      <dgm:spPr>
        <a:solidFill>
          <a:schemeClr val="accent6">
            <a:lumMod val="60000"/>
            <a:lumOff val="40000"/>
          </a:schemeClr>
        </a:solidFill>
        <a:ln>
          <a:noFill/>
        </a:ln>
      </dgm:spPr>
      <dgm:t>
        <a:bodyPr anchor="t"/>
        <a:lstStyle/>
        <a:p>
          <a:pPr algn="l"/>
          <a:r>
            <a:rPr lang="en-US" sz="1400" b="0" i="0" u="none" dirty="0">
              <a:solidFill>
                <a:schemeClr val="bg1"/>
              </a:solidFill>
              <a:latin typeface="+mj-lt"/>
            </a:rPr>
            <a:t>Title</a:t>
          </a:r>
        </a:p>
        <a:p>
          <a:pPr algn="l"/>
          <a:endParaRPr lang="en-US" sz="1100" b="0" i="0" u="none" dirty="0">
            <a:solidFill>
              <a:schemeClr val="bg1"/>
            </a:solidFill>
          </a:endParaRPr>
        </a:p>
        <a:p>
          <a:pPr algn="l"/>
          <a:r>
            <a:rPr lang="en-US" sz="1100" b="0" i="0" u="none" dirty="0">
              <a:solidFill>
                <a:schemeClr val="bg1"/>
              </a:solidFill>
            </a:rPr>
            <a:t>During your presentation, the speaker notes are visible on your monitor, but aren't visible to the audience. </a:t>
          </a:r>
          <a:endParaRPr lang="en-US" sz="1100" dirty="0">
            <a:solidFill>
              <a:schemeClr val="bg1"/>
            </a:solidFill>
          </a:endParaRPr>
        </a:p>
      </dgm:t>
    </dgm:pt>
    <dgm:pt modelId="{2EDD66A9-F30E-490B-B090-6CB1651D9AAF}" type="parTrans" cxnId="{A329C3BC-E435-40BF-A645-0453C207B000}">
      <dgm:prSet/>
      <dgm:spPr/>
      <dgm:t>
        <a:bodyPr/>
        <a:lstStyle/>
        <a:p>
          <a:endParaRPr lang="en-US"/>
        </a:p>
      </dgm:t>
    </dgm:pt>
    <dgm:pt modelId="{16149AF5-A0AA-46AE-B1C7-782F3E1E4439}" type="sibTrans" cxnId="{A329C3BC-E435-40BF-A645-0453C207B000}">
      <dgm:prSet/>
      <dgm:spPr>
        <a:solidFill>
          <a:schemeClr val="accent2">
            <a:lumMod val="60000"/>
            <a:lumOff val="40000"/>
          </a:schemeClr>
        </a:solidFill>
        <a:ln>
          <a:noFill/>
        </a:ln>
      </dgm:spPr>
      <dgm:t>
        <a:bodyPr/>
        <a:lstStyle/>
        <a:p>
          <a:endParaRPr lang="en-US"/>
        </a:p>
      </dgm:t>
    </dgm:pt>
    <dgm:pt modelId="{BBFCE2B9-D064-46E3-BD7F-D8BC70BA1CD6}">
      <dgm:prSet custT="1"/>
      <dgm:spPr>
        <a:solidFill>
          <a:schemeClr val="accent3">
            <a:lumMod val="60000"/>
            <a:lumOff val="40000"/>
          </a:schemeClr>
        </a:solidFill>
        <a:ln>
          <a:noFill/>
        </a:ln>
      </dgm:spPr>
      <dgm:t>
        <a:bodyPr anchor="t"/>
        <a:lstStyle/>
        <a:p>
          <a:pPr algn="l"/>
          <a:r>
            <a:rPr lang="en-US" sz="1400" b="0" i="0" u="none" dirty="0">
              <a:solidFill>
                <a:schemeClr val="bg1"/>
              </a:solidFill>
              <a:latin typeface="+mj-lt"/>
            </a:rPr>
            <a:t>Title</a:t>
          </a:r>
        </a:p>
        <a:p>
          <a:pPr algn="l"/>
          <a:endParaRPr lang="en-US" sz="1100" b="0" i="0" u="none" dirty="0">
            <a:solidFill>
              <a:schemeClr val="bg1"/>
            </a:solidFill>
          </a:endParaRPr>
        </a:p>
        <a:p>
          <a:pPr algn="l"/>
          <a:r>
            <a:rPr lang="en-US" sz="1100" b="0" i="0" u="none" dirty="0">
              <a:solidFill>
                <a:schemeClr val="bg1"/>
              </a:solidFill>
            </a:rPr>
            <a:t>The Notes pane is a box that appears below each slide. Tap it to add notes. </a:t>
          </a:r>
          <a:endParaRPr lang="en-US" sz="1100" dirty="0">
            <a:solidFill>
              <a:schemeClr val="bg1"/>
            </a:solidFill>
          </a:endParaRPr>
        </a:p>
      </dgm:t>
    </dgm:pt>
    <dgm:pt modelId="{BAA7C3C9-3440-4410-A5CF-18852D832D40}" type="parTrans" cxnId="{EF552FBC-1504-4E3E-8B35-418C1DFB9469}">
      <dgm:prSet/>
      <dgm:spPr/>
      <dgm:t>
        <a:bodyPr/>
        <a:lstStyle/>
        <a:p>
          <a:endParaRPr lang="en-US"/>
        </a:p>
      </dgm:t>
    </dgm:pt>
    <dgm:pt modelId="{6C1D6316-00D1-4F52-BCE9-EBA477A0C04B}" type="sibTrans" cxnId="{EF552FBC-1504-4E3E-8B35-418C1DFB9469}">
      <dgm:prSet/>
      <dgm:spPr>
        <a:solidFill>
          <a:schemeClr val="accent4">
            <a:lumMod val="60000"/>
            <a:lumOff val="40000"/>
          </a:schemeClr>
        </a:solidFill>
        <a:ln>
          <a:noFill/>
        </a:ln>
      </dgm:spPr>
      <dgm:t>
        <a:bodyPr/>
        <a:lstStyle/>
        <a:p>
          <a:endParaRPr lang="en-US"/>
        </a:p>
      </dgm:t>
    </dgm:pt>
    <dgm:pt modelId="{73097BFC-837C-479B-94D4-5B5B8F1E3ADC}">
      <dgm:prSet custT="1"/>
      <dgm:spPr>
        <a:solidFill>
          <a:schemeClr val="accent5">
            <a:lumMod val="60000"/>
            <a:lumOff val="40000"/>
          </a:schemeClr>
        </a:solidFill>
        <a:ln>
          <a:noFill/>
        </a:ln>
      </dgm:spPr>
      <dgm:t>
        <a:bodyPr anchor="t"/>
        <a:lstStyle/>
        <a:p>
          <a:pPr algn="l"/>
          <a:r>
            <a:rPr lang="en-US" sz="1400" b="0" i="0" u="none" dirty="0">
              <a:solidFill>
                <a:schemeClr val="bg1"/>
              </a:solidFill>
              <a:latin typeface="+mj-lt"/>
            </a:rPr>
            <a:t>Title</a:t>
          </a:r>
        </a:p>
        <a:p>
          <a:pPr algn="l"/>
          <a:endParaRPr lang="en-US" sz="1100" b="0" i="0" u="none" dirty="0">
            <a:solidFill>
              <a:schemeClr val="bg1"/>
            </a:solidFill>
          </a:endParaRPr>
        </a:p>
        <a:p>
          <a:pPr algn="l"/>
          <a:r>
            <a:rPr lang="en-US" sz="1100" b="0" i="0" u="none" dirty="0">
              <a:solidFill>
                <a:schemeClr val="bg1"/>
              </a:solidFill>
            </a:rPr>
            <a:t>If you don’t see the Notes pane or it is completely minimized, click Notes on the task bar across the bottom of the PowerPoint window. </a:t>
          </a:r>
          <a:endParaRPr lang="en-US" sz="1100" dirty="0">
            <a:solidFill>
              <a:schemeClr val="bg1"/>
            </a:solidFill>
          </a:endParaRPr>
        </a:p>
      </dgm:t>
    </dgm:pt>
    <dgm:pt modelId="{6F455F33-BA1D-4C55-A68C-A36D438C12A7}" type="parTrans" cxnId="{5B994242-1331-428D-83B3-907C0572EA5F}">
      <dgm:prSet/>
      <dgm:spPr/>
      <dgm:t>
        <a:bodyPr/>
        <a:lstStyle/>
        <a:p>
          <a:endParaRPr lang="en-US"/>
        </a:p>
      </dgm:t>
    </dgm:pt>
    <dgm:pt modelId="{D4944640-6F82-46EC-8DCA-947F3C08E4D7}" type="sibTrans" cxnId="{5B994242-1331-428D-83B3-907C0572EA5F}">
      <dgm:prSet/>
      <dgm:spPr/>
      <dgm:t>
        <a:bodyPr/>
        <a:lstStyle/>
        <a:p>
          <a:endParaRPr lang="en-US"/>
        </a:p>
      </dgm:t>
    </dgm:pt>
    <dgm:pt modelId="{C23467C3-078A-4FCD-ACB3-1BC02741C5CD}" type="pres">
      <dgm:prSet presAssocID="{D9736B4C-E881-4DE1-83DF-4825F30F503A}" presName="Name0" presStyleCnt="0">
        <dgm:presLayoutVars>
          <dgm:dir/>
          <dgm:resizeHandles val="exact"/>
        </dgm:presLayoutVars>
      </dgm:prSet>
      <dgm:spPr/>
    </dgm:pt>
    <dgm:pt modelId="{E6767A1E-0C2A-4D2E-8525-E57CAC541DD7}" type="pres">
      <dgm:prSet presAssocID="{BA9E4A21-F70C-430B-8D62-1B5F712C3790}" presName="node" presStyleLbl="node1" presStyleIdx="0" presStyleCnt="9" custScaleY="113181">
        <dgm:presLayoutVars>
          <dgm:bulletEnabled val="1"/>
        </dgm:presLayoutVars>
      </dgm:prSet>
      <dgm:spPr/>
    </dgm:pt>
    <dgm:pt modelId="{B19FD588-E874-4A65-9F09-21D89360EEFF}" type="pres">
      <dgm:prSet presAssocID="{9B6F50AF-B8C6-4BC4-AD62-366212B50DE3}" presName="sibTransSpacerBeforeConnector" presStyleCnt="0"/>
      <dgm:spPr/>
    </dgm:pt>
    <dgm:pt modelId="{6B03E9D9-C3BC-454B-BBEE-2D8AA8B31FBB}" type="pres">
      <dgm:prSet presAssocID="{9B6F50AF-B8C6-4BC4-AD62-366212B50DE3}" presName="sibTrans" presStyleLbl="node1" presStyleIdx="1" presStyleCnt="9"/>
      <dgm:spPr/>
    </dgm:pt>
    <dgm:pt modelId="{8F6DB77C-3105-49A3-8436-61BC84FB18E3}" type="pres">
      <dgm:prSet presAssocID="{9B6F50AF-B8C6-4BC4-AD62-366212B50DE3}" presName="sibTransSpacerAfterConnector" presStyleCnt="0"/>
      <dgm:spPr/>
    </dgm:pt>
    <dgm:pt modelId="{1CBFF9DC-A4D2-4E04-A0D6-F0C7AB8F3E7B}" type="pres">
      <dgm:prSet presAssocID="{C26B8F99-7354-474E-9622-E9DC62381FD6}" presName="node" presStyleLbl="node1" presStyleIdx="2" presStyleCnt="9" custScaleY="113181">
        <dgm:presLayoutVars>
          <dgm:bulletEnabled val="1"/>
        </dgm:presLayoutVars>
      </dgm:prSet>
      <dgm:spPr/>
    </dgm:pt>
    <dgm:pt modelId="{E62DDFAA-7F15-445D-99E8-6C922A5584CE}" type="pres">
      <dgm:prSet presAssocID="{AF2434B5-6E1E-4693-9F58-C071BE8BCC4E}" presName="sibTransSpacerBeforeConnector" presStyleCnt="0"/>
      <dgm:spPr/>
    </dgm:pt>
    <dgm:pt modelId="{AF44834B-DD95-4212-9D02-BE44E1C4FAF7}" type="pres">
      <dgm:prSet presAssocID="{AF2434B5-6E1E-4693-9F58-C071BE8BCC4E}" presName="sibTrans" presStyleLbl="node1" presStyleIdx="3" presStyleCnt="9"/>
      <dgm:spPr/>
    </dgm:pt>
    <dgm:pt modelId="{E58106FB-CE52-494E-8E70-912A2016DC68}" type="pres">
      <dgm:prSet presAssocID="{AF2434B5-6E1E-4693-9F58-C071BE8BCC4E}" presName="sibTransSpacerAfterConnector" presStyleCnt="0"/>
      <dgm:spPr/>
    </dgm:pt>
    <dgm:pt modelId="{A8ADD8CD-4CDD-4FEF-A9A0-14FE4FF5D7A4}" type="pres">
      <dgm:prSet presAssocID="{874BDB5F-5369-45BE-9C0A-65CAD838D03F}" presName="node" presStyleLbl="node1" presStyleIdx="4" presStyleCnt="9" custScaleY="113181">
        <dgm:presLayoutVars>
          <dgm:bulletEnabled val="1"/>
        </dgm:presLayoutVars>
      </dgm:prSet>
      <dgm:spPr/>
    </dgm:pt>
    <dgm:pt modelId="{AD661BAC-6D17-4E0E-ABF3-18F2A9113AA1}" type="pres">
      <dgm:prSet presAssocID="{16149AF5-A0AA-46AE-B1C7-782F3E1E4439}" presName="sibTransSpacerBeforeConnector" presStyleCnt="0"/>
      <dgm:spPr/>
    </dgm:pt>
    <dgm:pt modelId="{53596B78-8AB6-478F-818D-70C2A8E8D41B}" type="pres">
      <dgm:prSet presAssocID="{16149AF5-A0AA-46AE-B1C7-782F3E1E4439}" presName="sibTrans" presStyleLbl="node1" presStyleIdx="5" presStyleCnt="9"/>
      <dgm:spPr/>
    </dgm:pt>
    <dgm:pt modelId="{22C0B832-512C-4146-A604-88A8A3A5545E}" type="pres">
      <dgm:prSet presAssocID="{16149AF5-A0AA-46AE-B1C7-782F3E1E4439}" presName="sibTransSpacerAfterConnector" presStyleCnt="0"/>
      <dgm:spPr/>
    </dgm:pt>
    <dgm:pt modelId="{4451768F-6CCE-4CC1-AAD6-9EED5A6F54F8}" type="pres">
      <dgm:prSet presAssocID="{BBFCE2B9-D064-46E3-BD7F-D8BC70BA1CD6}" presName="node" presStyleLbl="node1" presStyleIdx="6" presStyleCnt="9" custScaleY="113181">
        <dgm:presLayoutVars>
          <dgm:bulletEnabled val="1"/>
        </dgm:presLayoutVars>
      </dgm:prSet>
      <dgm:spPr/>
    </dgm:pt>
    <dgm:pt modelId="{39EAB7CB-080B-4632-9701-AB5CFFA85B01}" type="pres">
      <dgm:prSet presAssocID="{6C1D6316-00D1-4F52-BCE9-EBA477A0C04B}" presName="sibTransSpacerBeforeConnector" presStyleCnt="0"/>
      <dgm:spPr/>
    </dgm:pt>
    <dgm:pt modelId="{CD0EF91E-9B9A-416E-B3B1-83CAAD8E5B71}" type="pres">
      <dgm:prSet presAssocID="{6C1D6316-00D1-4F52-BCE9-EBA477A0C04B}" presName="sibTrans" presStyleLbl="node1" presStyleIdx="7" presStyleCnt="9"/>
      <dgm:spPr/>
    </dgm:pt>
    <dgm:pt modelId="{4B27E88F-73CF-4BCD-A926-F07B1F6E2AEA}" type="pres">
      <dgm:prSet presAssocID="{6C1D6316-00D1-4F52-BCE9-EBA477A0C04B}" presName="sibTransSpacerAfterConnector" presStyleCnt="0"/>
      <dgm:spPr/>
    </dgm:pt>
    <dgm:pt modelId="{EB061C86-BF69-4672-9C2E-057379637EA3}" type="pres">
      <dgm:prSet presAssocID="{73097BFC-837C-479B-94D4-5B5B8F1E3ADC}" presName="node" presStyleLbl="node1" presStyleIdx="8" presStyleCnt="9" custScaleY="113181">
        <dgm:presLayoutVars>
          <dgm:bulletEnabled val="1"/>
        </dgm:presLayoutVars>
      </dgm:prSet>
      <dgm:spPr/>
    </dgm:pt>
  </dgm:ptLst>
  <dgm:cxnLst>
    <dgm:cxn modelId="{5343D019-7D2C-41A7-BB10-DA63E59222AD}" type="presOf" srcId="{874BDB5F-5369-45BE-9C0A-65CAD838D03F}" destId="{A8ADD8CD-4CDD-4FEF-A9A0-14FE4FF5D7A4}" srcOrd="0" destOrd="0" presId="urn:microsoft.com/office/officeart/2016/7/layout/BasicProcessNew"/>
    <dgm:cxn modelId="{5F71472E-521E-43A0-8AC5-B05D52F9310A}" srcId="{D9736B4C-E881-4DE1-83DF-4825F30F503A}" destId="{BA9E4A21-F70C-430B-8D62-1B5F712C3790}" srcOrd="0" destOrd="0" parTransId="{F51A3B3D-A6E3-40DA-AD05-6EC430B38839}" sibTransId="{9B6F50AF-B8C6-4BC4-AD62-366212B50DE3}"/>
    <dgm:cxn modelId="{5E3B6B5B-744B-474F-BA46-31D006099F77}" type="presOf" srcId="{16149AF5-A0AA-46AE-B1C7-782F3E1E4439}" destId="{53596B78-8AB6-478F-818D-70C2A8E8D41B}" srcOrd="0" destOrd="0" presId="urn:microsoft.com/office/officeart/2016/7/layout/BasicProcessNew"/>
    <dgm:cxn modelId="{F9E2CB5E-491B-4ECE-9AFF-CBB8D202B4B9}" type="presOf" srcId="{BBFCE2B9-D064-46E3-BD7F-D8BC70BA1CD6}" destId="{4451768F-6CCE-4CC1-AAD6-9EED5A6F54F8}" srcOrd="0" destOrd="0" presId="urn:microsoft.com/office/officeart/2016/7/layout/BasicProcessNew"/>
    <dgm:cxn modelId="{5B994242-1331-428D-83B3-907C0572EA5F}" srcId="{D9736B4C-E881-4DE1-83DF-4825F30F503A}" destId="{73097BFC-837C-479B-94D4-5B5B8F1E3ADC}" srcOrd="4" destOrd="0" parTransId="{6F455F33-BA1D-4C55-A68C-A36D438C12A7}" sibTransId="{D4944640-6F82-46EC-8DCA-947F3C08E4D7}"/>
    <dgm:cxn modelId="{5957FF57-F075-4234-A81E-E6145845AADA}" type="presOf" srcId="{AF2434B5-6E1E-4693-9F58-C071BE8BCC4E}" destId="{AF44834B-DD95-4212-9D02-BE44E1C4FAF7}" srcOrd="0" destOrd="0" presId="urn:microsoft.com/office/officeart/2016/7/layout/BasicProcessNew"/>
    <dgm:cxn modelId="{9C0BFA80-A1C9-497A-A53A-B9EC148F1F2D}" type="presOf" srcId="{73097BFC-837C-479B-94D4-5B5B8F1E3ADC}" destId="{EB061C86-BF69-4672-9C2E-057379637EA3}" srcOrd="0" destOrd="0" presId="urn:microsoft.com/office/officeart/2016/7/layout/BasicProcessNew"/>
    <dgm:cxn modelId="{C40074B8-F684-48DF-A08F-77131C1C4580}" type="presOf" srcId="{D9736B4C-E881-4DE1-83DF-4825F30F503A}" destId="{C23467C3-078A-4FCD-ACB3-1BC02741C5CD}" srcOrd="0" destOrd="0" presId="urn:microsoft.com/office/officeart/2016/7/layout/BasicProcessNew"/>
    <dgm:cxn modelId="{EF552FBC-1504-4E3E-8B35-418C1DFB9469}" srcId="{D9736B4C-E881-4DE1-83DF-4825F30F503A}" destId="{BBFCE2B9-D064-46E3-BD7F-D8BC70BA1CD6}" srcOrd="3" destOrd="0" parTransId="{BAA7C3C9-3440-4410-A5CF-18852D832D40}" sibTransId="{6C1D6316-00D1-4F52-BCE9-EBA477A0C04B}"/>
    <dgm:cxn modelId="{A329C3BC-E435-40BF-A645-0453C207B000}" srcId="{D9736B4C-E881-4DE1-83DF-4825F30F503A}" destId="{874BDB5F-5369-45BE-9C0A-65CAD838D03F}" srcOrd="2" destOrd="0" parTransId="{2EDD66A9-F30E-490B-B090-6CB1651D9AAF}" sibTransId="{16149AF5-A0AA-46AE-B1C7-782F3E1E4439}"/>
    <dgm:cxn modelId="{3E77F6CB-EB9F-4F14-ABCA-28553D000B00}" srcId="{D9736B4C-E881-4DE1-83DF-4825F30F503A}" destId="{C26B8F99-7354-474E-9622-E9DC62381FD6}" srcOrd="1" destOrd="0" parTransId="{665EFDC8-5597-4541-8ED7-D70FAE9FD1D5}" sibTransId="{AF2434B5-6E1E-4693-9F58-C071BE8BCC4E}"/>
    <dgm:cxn modelId="{41B04BE4-88F4-4545-9403-12947E77EAFD}" type="presOf" srcId="{C26B8F99-7354-474E-9622-E9DC62381FD6}" destId="{1CBFF9DC-A4D2-4E04-A0D6-F0C7AB8F3E7B}" srcOrd="0" destOrd="0" presId="urn:microsoft.com/office/officeart/2016/7/layout/BasicProcessNew"/>
    <dgm:cxn modelId="{D0F0FCEB-B462-4CA9-99BD-EA81446C04B4}" type="presOf" srcId="{BA9E4A21-F70C-430B-8D62-1B5F712C3790}" destId="{E6767A1E-0C2A-4D2E-8525-E57CAC541DD7}" srcOrd="0" destOrd="0" presId="urn:microsoft.com/office/officeart/2016/7/layout/BasicProcessNew"/>
    <dgm:cxn modelId="{FA552BF3-88BC-4524-ADD9-A68BA0BF63FF}" type="presOf" srcId="{9B6F50AF-B8C6-4BC4-AD62-366212B50DE3}" destId="{6B03E9D9-C3BC-454B-BBEE-2D8AA8B31FBB}" srcOrd="0" destOrd="0" presId="urn:microsoft.com/office/officeart/2016/7/layout/BasicProcessNew"/>
    <dgm:cxn modelId="{CE411EFD-1B28-4F3C-AF34-2B0F5340B6C3}" type="presOf" srcId="{6C1D6316-00D1-4F52-BCE9-EBA477A0C04B}" destId="{CD0EF91E-9B9A-416E-B3B1-83CAAD8E5B71}" srcOrd="0" destOrd="0" presId="urn:microsoft.com/office/officeart/2016/7/layout/BasicProcessNew"/>
    <dgm:cxn modelId="{FE978C0B-4EE5-47D8-BBDD-0F9A25D432C4}" type="presParOf" srcId="{C23467C3-078A-4FCD-ACB3-1BC02741C5CD}" destId="{E6767A1E-0C2A-4D2E-8525-E57CAC541DD7}" srcOrd="0" destOrd="0" presId="urn:microsoft.com/office/officeart/2016/7/layout/BasicProcessNew"/>
    <dgm:cxn modelId="{5A5EEEB9-BD2F-4974-949A-434FB10CFCB8}" type="presParOf" srcId="{C23467C3-078A-4FCD-ACB3-1BC02741C5CD}" destId="{B19FD588-E874-4A65-9F09-21D89360EEFF}" srcOrd="1" destOrd="0" presId="urn:microsoft.com/office/officeart/2016/7/layout/BasicProcessNew"/>
    <dgm:cxn modelId="{6BC9626D-8406-4FD2-9BAF-C37C28BDAA4F}" type="presParOf" srcId="{C23467C3-078A-4FCD-ACB3-1BC02741C5CD}" destId="{6B03E9D9-C3BC-454B-BBEE-2D8AA8B31FBB}" srcOrd="2" destOrd="0" presId="urn:microsoft.com/office/officeart/2016/7/layout/BasicProcessNew"/>
    <dgm:cxn modelId="{5CC138E2-449C-4D6D-829F-1FA4E5D0B27E}" type="presParOf" srcId="{C23467C3-078A-4FCD-ACB3-1BC02741C5CD}" destId="{8F6DB77C-3105-49A3-8436-61BC84FB18E3}" srcOrd="3" destOrd="0" presId="urn:microsoft.com/office/officeart/2016/7/layout/BasicProcessNew"/>
    <dgm:cxn modelId="{4ABD45C8-4402-49B8-AEA9-2F57B0CAC8E9}" type="presParOf" srcId="{C23467C3-078A-4FCD-ACB3-1BC02741C5CD}" destId="{1CBFF9DC-A4D2-4E04-A0D6-F0C7AB8F3E7B}" srcOrd="4" destOrd="0" presId="urn:microsoft.com/office/officeart/2016/7/layout/BasicProcessNew"/>
    <dgm:cxn modelId="{F195334A-41A9-4401-8721-DDCA041652D0}" type="presParOf" srcId="{C23467C3-078A-4FCD-ACB3-1BC02741C5CD}" destId="{E62DDFAA-7F15-445D-99E8-6C922A5584CE}" srcOrd="5" destOrd="0" presId="urn:microsoft.com/office/officeart/2016/7/layout/BasicProcessNew"/>
    <dgm:cxn modelId="{13CC852B-9B2F-4139-B22E-5707A830DE12}" type="presParOf" srcId="{C23467C3-078A-4FCD-ACB3-1BC02741C5CD}" destId="{AF44834B-DD95-4212-9D02-BE44E1C4FAF7}" srcOrd="6" destOrd="0" presId="urn:microsoft.com/office/officeart/2016/7/layout/BasicProcessNew"/>
    <dgm:cxn modelId="{B3F357AD-D66E-489A-8DE7-9D9890F8D6EF}" type="presParOf" srcId="{C23467C3-078A-4FCD-ACB3-1BC02741C5CD}" destId="{E58106FB-CE52-494E-8E70-912A2016DC68}" srcOrd="7" destOrd="0" presId="urn:microsoft.com/office/officeart/2016/7/layout/BasicProcessNew"/>
    <dgm:cxn modelId="{57D0EE90-7D53-430E-A61A-E94B8FE64959}" type="presParOf" srcId="{C23467C3-078A-4FCD-ACB3-1BC02741C5CD}" destId="{A8ADD8CD-4CDD-4FEF-A9A0-14FE4FF5D7A4}" srcOrd="8" destOrd="0" presId="urn:microsoft.com/office/officeart/2016/7/layout/BasicProcessNew"/>
    <dgm:cxn modelId="{D81A87C8-DFC6-43F4-8D02-7BC7C3B179A6}" type="presParOf" srcId="{C23467C3-078A-4FCD-ACB3-1BC02741C5CD}" destId="{AD661BAC-6D17-4E0E-ABF3-18F2A9113AA1}" srcOrd="9" destOrd="0" presId="urn:microsoft.com/office/officeart/2016/7/layout/BasicProcessNew"/>
    <dgm:cxn modelId="{0319F7C4-12DA-4A61-8A01-FF9301AAA19B}" type="presParOf" srcId="{C23467C3-078A-4FCD-ACB3-1BC02741C5CD}" destId="{53596B78-8AB6-478F-818D-70C2A8E8D41B}" srcOrd="10" destOrd="0" presId="urn:microsoft.com/office/officeart/2016/7/layout/BasicProcessNew"/>
    <dgm:cxn modelId="{4E8A37D8-D0EA-4D5F-AA02-29C8A97FB624}" type="presParOf" srcId="{C23467C3-078A-4FCD-ACB3-1BC02741C5CD}" destId="{22C0B832-512C-4146-A604-88A8A3A5545E}" srcOrd="11" destOrd="0" presId="urn:microsoft.com/office/officeart/2016/7/layout/BasicProcessNew"/>
    <dgm:cxn modelId="{52B40A6F-83FE-4582-A75E-E535C4920417}" type="presParOf" srcId="{C23467C3-078A-4FCD-ACB3-1BC02741C5CD}" destId="{4451768F-6CCE-4CC1-AAD6-9EED5A6F54F8}" srcOrd="12" destOrd="0" presId="urn:microsoft.com/office/officeart/2016/7/layout/BasicProcessNew"/>
    <dgm:cxn modelId="{42A57D66-443D-432A-AAFA-8B693E8A751C}" type="presParOf" srcId="{C23467C3-078A-4FCD-ACB3-1BC02741C5CD}" destId="{39EAB7CB-080B-4632-9701-AB5CFFA85B01}" srcOrd="13" destOrd="0" presId="urn:microsoft.com/office/officeart/2016/7/layout/BasicProcessNew"/>
    <dgm:cxn modelId="{3ACFEA8F-F965-4571-84CC-0DD83A078AE3}" type="presParOf" srcId="{C23467C3-078A-4FCD-ACB3-1BC02741C5CD}" destId="{CD0EF91E-9B9A-416E-B3B1-83CAAD8E5B71}" srcOrd="14" destOrd="0" presId="urn:microsoft.com/office/officeart/2016/7/layout/BasicProcessNew"/>
    <dgm:cxn modelId="{AFE9B4AA-709E-49AF-AC78-47EA761783F7}" type="presParOf" srcId="{C23467C3-078A-4FCD-ACB3-1BC02741C5CD}" destId="{4B27E88F-73CF-4BCD-A926-F07B1F6E2AEA}" srcOrd="15" destOrd="0" presId="urn:microsoft.com/office/officeart/2016/7/layout/BasicProcessNew"/>
    <dgm:cxn modelId="{DA269F86-D890-4996-86E5-93E65B3D135E}" type="presParOf" srcId="{C23467C3-078A-4FCD-ACB3-1BC02741C5CD}" destId="{EB061C86-BF69-4672-9C2E-057379637EA3}" srcOrd="16" destOrd="0" presId="urn:microsoft.com/office/officeart/2016/7/layout/Basic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755B31-6174-4948-8B32-7FECC02D6991}">
      <dsp:nvSpPr>
        <dsp:cNvPr id="0" name=""/>
        <dsp:cNvSpPr/>
      </dsp:nvSpPr>
      <dsp:spPr>
        <a:xfrm>
          <a:off x="42118" y="0"/>
          <a:ext cx="1834669" cy="1834669"/>
        </a:xfrm>
        <a:prstGeom prst="ellipse">
          <a:avLst/>
        </a:prstGeom>
        <a:blipFill dpi="0" rotWithShape="1">
          <a:blip xmlns:r="http://schemas.openxmlformats.org/officeDocument/2006/relationships" r:embed="rId1" cstate="screen">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D563F8-B6A7-4F66-B65C-7F1D3844F472}">
      <dsp:nvSpPr>
        <dsp:cNvPr id="0" name=""/>
        <dsp:cNvSpPr/>
      </dsp:nvSpPr>
      <dsp:spPr>
        <a:xfrm>
          <a:off x="243877" y="2092332"/>
          <a:ext cx="135687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0" kern="1200" dirty="0">
              <a:latin typeface="+mj-lt"/>
            </a:rPr>
            <a:t>Name</a:t>
          </a:r>
          <a:br>
            <a:rPr lang="en-US" sz="2000" b="0" kern="1200" dirty="0">
              <a:latin typeface="+mj-lt"/>
            </a:rPr>
          </a:br>
          <a:r>
            <a:rPr lang="en-US" sz="1600" kern="1200" dirty="0"/>
            <a:t>Title</a:t>
          </a:r>
        </a:p>
      </dsp:txBody>
      <dsp:txXfrm>
        <a:off x="243877" y="2092332"/>
        <a:ext cx="1356874" cy="720000"/>
      </dsp:txXfrm>
    </dsp:sp>
    <dsp:sp modelId="{FCA6A723-3A73-458A-AE3C-15B86CF5C55D}">
      <dsp:nvSpPr>
        <dsp:cNvPr id="0" name=""/>
        <dsp:cNvSpPr/>
      </dsp:nvSpPr>
      <dsp:spPr>
        <a:xfrm>
          <a:off x="2996048" y="0"/>
          <a:ext cx="1834669" cy="1834669"/>
        </a:xfrm>
        <a:prstGeom prst="ellipse">
          <a:avLst/>
        </a:prstGeom>
        <a:blipFill dpi="0" rotWithShape="1">
          <a:blip xmlns:r="http://schemas.openxmlformats.org/officeDocument/2006/relationships" r:embed="rId2" cstate="screen">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06D90C-4774-439F-8532-60F8B9D1D8A7}">
      <dsp:nvSpPr>
        <dsp:cNvPr id="0" name=""/>
        <dsp:cNvSpPr/>
      </dsp:nvSpPr>
      <dsp:spPr>
        <a:xfrm>
          <a:off x="2873840" y="2092332"/>
          <a:ext cx="207901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0" kern="1200" dirty="0">
              <a:latin typeface="+mj-lt"/>
            </a:rPr>
            <a:t>Name</a:t>
          </a:r>
          <a:br>
            <a:rPr lang="en-US" sz="2300" b="0" kern="1200" dirty="0">
              <a:latin typeface="+mj-lt"/>
            </a:rPr>
          </a:br>
          <a:r>
            <a:rPr lang="en-US" sz="1600" kern="1200" dirty="0"/>
            <a:t>Title</a:t>
          </a:r>
          <a:endParaRPr lang="en-US" sz="2300" kern="1200" dirty="0"/>
        </a:p>
      </dsp:txBody>
      <dsp:txXfrm>
        <a:off x="2873840" y="2092332"/>
        <a:ext cx="2079010" cy="720000"/>
      </dsp:txXfrm>
    </dsp:sp>
    <dsp:sp modelId="{5326D40B-04B6-4401-91A7-8A4487EDC6FC}">
      <dsp:nvSpPr>
        <dsp:cNvPr id="0" name=""/>
        <dsp:cNvSpPr/>
      </dsp:nvSpPr>
      <dsp:spPr>
        <a:xfrm>
          <a:off x="5948575" y="0"/>
          <a:ext cx="1834669" cy="1834669"/>
        </a:xfrm>
        <a:prstGeom prst="ellipse">
          <a:avLst/>
        </a:prstGeom>
        <a:blipFill dpi="0" rotWithShape="1">
          <a:blip xmlns:r="http://schemas.openxmlformats.org/officeDocument/2006/relationships" r:embed="rId3" cstate="screen">
            <a:extLst>
              <a:ext uri="{28A0092B-C50C-407E-A947-70E740481C1C}">
                <a14:useLocalDpi xmlns:a14="http://schemas.microsoft.com/office/drawing/2010/main" val="0"/>
              </a:ext>
            </a:extLst>
          </a:blip>
          <a:srcRect/>
          <a:stretch>
            <a:fillRect b="505"/>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CFB9CF-BB76-4BDC-932B-A329BC03E697}">
      <dsp:nvSpPr>
        <dsp:cNvPr id="0" name=""/>
        <dsp:cNvSpPr/>
      </dsp:nvSpPr>
      <dsp:spPr>
        <a:xfrm>
          <a:off x="5826451" y="2092332"/>
          <a:ext cx="207901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0" kern="1200" dirty="0">
              <a:latin typeface="+mj-lt"/>
            </a:rPr>
            <a:t>Name</a:t>
          </a:r>
          <a:br>
            <a:rPr lang="en-US" sz="2300" kern="1200" dirty="0"/>
          </a:br>
          <a:r>
            <a:rPr lang="en-US" sz="1600" kern="1200" dirty="0"/>
            <a:t>Title</a:t>
          </a:r>
          <a:endParaRPr lang="en-US" sz="2300" kern="1200" dirty="0"/>
        </a:p>
      </dsp:txBody>
      <dsp:txXfrm>
        <a:off x="5826451" y="2092332"/>
        <a:ext cx="2079010" cy="720000"/>
      </dsp:txXfrm>
    </dsp:sp>
    <dsp:sp modelId="{06BBB37A-5765-4659-818E-19C6FA031590}">
      <dsp:nvSpPr>
        <dsp:cNvPr id="0" name=""/>
        <dsp:cNvSpPr/>
      </dsp:nvSpPr>
      <dsp:spPr>
        <a:xfrm>
          <a:off x="8893655" y="0"/>
          <a:ext cx="1834669" cy="1834669"/>
        </a:xfrm>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9F2EED-C6F8-4DB7-BFDE-54EEBE3F5C29}">
      <dsp:nvSpPr>
        <dsp:cNvPr id="0" name=""/>
        <dsp:cNvSpPr/>
      </dsp:nvSpPr>
      <dsp:spPr>
        <a:xfrm>
          <a:off x="9005995" y="2092332"/>
          <a:ext cx="164127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0" kern="1200" dirty="0">
              <a:latin typeface="+mj-lt"/>
            </a:rPr>
            <a:t>Name</a:t>
          </a:r>
          <a:br>
            <a:rPr lang="en-US" sz="2300" kern="1200" dirty="0"/>
          </a:br>
          <a:r>
            <a:rPr lang="en-US" sz="1600" kern="1200" dirty="0"/>
            <a:t>Title</a:t>
          </a:r>
          <a:endParaRPr lang="en-US" sz="2300" kern="1200" dirty="0"/>
        </a:p>
      </dsp:txBody>
      <dsp:txXfrm>
        <a:off x="9005995" y="2092332"/>
        <a:ext cx="1641274"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767A1E-0C2A-4D2E-8525-E57CAC541DD7}">
      <dsp:nvSpPr>
        <dsp:cNvPr id="0" name=""/>
        <dsp:cNvSpPr/>
      </dsp:nvSpPr>
      <dsp:spPr>
        <a:xfrm>
          <a:off x="6406" y="1124817"/>
          <a:ext cx="1857778" cy="2102908"/>
        </a:xfrm>
        <a:prstGeom prst="rect">
          <a:avLst/>
        </a:prstGeom>
        <a:solidFill>
          <a:schemeClr val="accent2">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l" defTabSz="622300">
            <a:lnSpc>
              <a:spcPct val="90000"/>
            </a:lnSpc>
            <a:spcBef>
              <a:spcPct val="0"/>
            </a:spcBef>
            <a:spcAft>
              <a:spcPct val="35000"/>
            </a:spcAft>
            <a:buNone/>
          </a:pPr>
          <a:r>
            <a:rPr lang="en-US" sz="1400" b="0" i="0" u="none" kern="1200" dirty="0">
              <a:solidFill>
                <a:schemeClr val="bg1"/>
              </a:solidFill>
              <a:latin typeface="+mj-lt"/>
            </a:rPr>
            <a:t>Title</a:t>
          </a:r>
        </a:p>
        <a:p>
          <a:pPr marL="0" lvl="0" indent="0" algn="l" defTabSz="622300">
            <a:lnSpc>
              <a:spcPct val="90000"/>
            </a:lnSpc>
            <a:spcBef>
              <a:spcPct val="0"/>
            </a:spcBef>
            <a:spcAft>
              <a:spcPct val="35000"/>
            </a:spcAft>
            <a:buNone/>
          </a:pPr>
          <a:endParaRPr lang="en-US" sz="1100" b="1" i="0" u="none" kern="1200" dirty="0">
            <a:solidFill>
              <a:schemeClr val="bg1"/>
            </a:solidFill>
          </a:endParaRPr>
        </a:p>
        <a:p>
          <a:pPr marL="0" lvl="0" indent="0" algn="l" defTabSz="622300">
            <a:lnSpc>
              <a:spcPct val="90000"/>
            </a:lnSpc>
            <a:spcBef>
              <a:spcPct val="0"/>
            </a:spcBef>
            <a:spcAft>
              <a:spcPct val="35000"/>
            </a:spcAft>
            <a:buNone/>
          </a:pPr>
          <a:r>
            <a:rPr lang="en-US" sz="1100" b="0" i="0" u="none" kern="1200" dirty="0">
              <a:solidFill>
                <a:schemeClr val="bg1"/>
              </a:solidFill>
            </a:rPr>
            <a:t>To start a presentation, go to the Slide Show tab, and select From Beginning.</a:t>
          </a:r>
          <a:endParaRPr lang="en-US" sz="1100" kern="1200" dirty="0">
            <a:solidFill>
              <a:schemeClr val="bg1"/>
            </a:solidFill>
          </a:endParaRPr>
        </a:p>
      </dsp:txBody>
      <dsp:txXfrm>
        <a:off x="6406" y="1124817"/>
        <a:ext cx="1857778" cy="2102908"/>
      </dsp:txXfrm>
    </dsp:sp>
    <dsp:sp modelId="{6B03E9D9-C3BC-454B-BBEE-2D8AA8B31FBB}">
      <dsp:nvSpPr>
        <dsp:cNvPr id="0" name=""/>
        <dsp:cNvSpPr/>
      </dsp:nvSpPr>
      <dsp:spPr>
        <a:xfrm>
          <a:off x="1892463" y="2054772"/>
          <a:ext cx="278666" cy="243000"/>
        </a:xfrm>
        <a:prstGeom prst="rightArrow">
          <a:avLst>
            <a:gd name="adj1" fmla="val 50000"/>
            <a:gd name="adj2" fmla="val 50000"/>
          </a:avLst>
        </a:prstGeom>
        <a:solidFill>
          <a:schemeClr val="accent3">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BFF9DC-A4D2-4E04-A0D6-F0C7AB8F3E7B}">
      <dsp:nvSpPr>
        <dsp:cNvPr id="0" name=""/>
        <dsp:cNvSpPr/>
      </dsp:nvSpPr>
      <dsp:spPr>
        <a:xfrm>
          <a:off x="2199408" y="1124817"/>
          <a:ext cx="1857778" cy="2102908"/>
        </a:xfrm>
        <a:prstGeom prst="rect">
          <a:avLst/>
        </a:prstGeom>
        <a:solidFill>
          <a:schemeClr val="accent4">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l" defTabSz="622300">
            <a:lnSpc>
              <a:spcPct val="90000"/>
            </a:lnSpc>
            <a:spcBef>
              <a:spcPct val="0"/>
            </a:spcBef>
            <a:spcAft>
              <a:spcPct val="35000"/>
            </a:spcAft>
            <a:buNone/>
          </a:pPr>
          <a:r>
            <a:rPr lang="en-US" sz="1400" b="0" i="0" u="none" kern="1200" dirty="0">
              <a:solidFill>
                <a:schemeClr val="bg1"/>
              </a:solidFill>
              <a:latin typeface="+mj-lt"/>
            </a:rPr>
            <a:t>Title</a:t>
          </a:r>
        </a:p>
        <a:p>
          <a:pPr marL="0" lvl="0" indent="0" algn="l" defTabSz="622300">
            <a:lnSpc>
              <a:spcPct val="90000"/>
            </a:lnSpc>
            <a:spcBef>
              <a:spcPct val="0"/>
            </a:spcBef>
            <a:spcAft>
              <a:spcPct val="35000"/>
            </a:spcAft>
            <a:buNone/>
          </a:pPr>
          <a:endParaRPr lang="en-US" sz="1100" b="0" i="0" u="none" kern="1200" dirty="0">
            <a:solidFill>
              <a:schemeClr val="bg1"/>
            </a:solidFill>
          </a:endParaRPr>
        </a:p>
        <a:p>
          <a:pPr marL="0" lvl="0" indent="0" algn="l" defTabSz="622300">
            <a:lnSpc>
              <a:spcPct val="90000"/>
            </a:lnSpc>
            <a:spcBef>
              <a:spcPct val="0"/>
            </a:spcBef>
            <a:spcAft>
              <a:spcPct val="35000"/>
            </a:spcAft>
            <a:buNone/>
          </a:pPr>
          <a:r>
            <a:rPr lang="en-US" sz="1100" b="0" i="0" u="none" kern="1200" dirty="0">
              <a:solidFill>
                <a:schemeClr val="bg1"/>
              </a:solidFill>
            </a:rPr>
            <a:t>To display Presenter view, in Slide Show view, on the control bar at the bottom left select the three dots, and then Show Presenter View. </a:t>
          </a:r>
          <a:endParaRPr lang="en-US" sz="1100" kern="1200" dirty="0">
            <a:solidFill>
              <a:schemeClr val="bg1"/>
            </a:solidFill>
          </a:endParaRPr>
        </a:p>
      </dsp:txBody>
      <dsp:txXfrm>
        <a:off x="2199408" y="1124817"/>
        <a:ext cx="1857778" cy="2102908"/>
      </dsp:txXfrm>
    </dsp:sp>
    <dsp:sp modelId="{AF44834B-DD95-4212-9D02-BE44E1C4FAF7}">
      <dsp:nvSpPr>
        <dsp:cNvPr id="0" name=""/>
        <dsp:cNvSpPr/>
      </dsp:nvSpPr>
      <dsp:spPr>
        <a:xfrm>
          <a:off x="4085465" y="2054772"/>
          <a:ext cx="278666" cy="243000"/>
        </a:xfrm>
        <a:prstGeom prst="rightArrow">
          <a:avLst>
            <a:gd name="adj1" fmla="val 50000"/>
            <a:gd name="adj2" fmla="val 50000"/>
          </a:avLst>
        </a:prstGeom>
        <a:solidFill>
          <a:schemeClr val="accent5">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ADD8CD-4CDD-4FEF-A9A0-14FE4FF5D7A4}">
      <dsp:nvSpPr>
        <dsp:cNvPr id="0" name=""/>
        <dsp:cNvSpPr/>
      </dsp:nvSpPr>
      <dsp:spPr>
        <a:xfrm>
          <a:off x="4392410" y="1124817"/>
          <a:ext cx="1857778" cy="2102908"/>
        </a:xfrm>
        <a:prstGeom prst="rect">
          <a:avLst/>
        </a:prstGeom>
        <a:solidFill>
          <a:schemeClr val="accent6">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l" defTabSz="622300">
            <a:lnSpc>
              <a:spcPct val="90000"/>
            </a:lnSpc>
            <a:spcBef>
              <a:spcPct val="0"/>
            </a:spcBef>
            <a:spcAft>
              <a:spcPct val="35000"/>
            </a:spcAft>
            <a:buNone/>
          </a:pPr>
          <a:r>
            <a:rPr lang="en-US" sz="1400" b="0" i="0" u="none" kern="1200" dirty="0">
              <a:solidFill>
                <a:schemeClr val="bg1"/>
              </a:solidFill>
              <a:latin typeface="+mj-lt"/>
            </a:rPr>
            <a:t>Title</a:t>
          </a:r>
        </a:p>
        <a:p>
          <a:pPr marL="0" lvl="0" indent="0" algn="l" defTabSz="622300">
            <a:lnSpc>
              <a:spcPct val="90000"/>
            </a:lnSpc>
            <a:spcBef>
              <a:spcPct val="0"/>
            </a:spcBef>
            <a:spcAft>
              <a:spcPct val="35000"/>
            </a:spcAft>
            <a:buNone/>
          </a:pPr>
          <a:endParaRPr lang="en-US" sz="1100" b="0" i="0" u="none" kern="1200" dirty="0">
            <a:solidFill>
              <a:schemeClr val="bg1"/>
            </a:solidFill>
          </a:endParaRPr>
        </a:p>
        <a:p>
          <a:pPr marL="0" lvl="0" indent="0" algn="l" defTabSz="622300">
            <a:lnSpc>
              <a:spcPct val="90000"/>
            </a:lnSpc>
            <a:spcBef>
              <a:spcPct val="0"/>
            </a:spcBef>
            <a:spcAft>
              <a:spcPct val="35000"/>
            </a:spcAft>
            <a:buNone/>
          </a:pPr>
          <a:r>
            <a:rPr lang="en-US" sz="1100" b="0" i="0" u="none" kern="1200" dirty="0">
              <a:solidFill>
                <a:schemeClr val="bg1"/>
              </a:solidFill>
            </a:rPr>
            <a:t>During your presentation, the speaker notes are visible on your monitor, but aren't visible to the audience. </a:t>
          </a:r>
          <a:endParaRPr lang="en-US" sz="1100" kern="1200" dirty="0">
            <a:solidFill>
              <a:schemeClr val="bg1"/>
            </a:solidFill>
          </a:endParaRPr>
        </a:p>
      </dsp:txBody>
      <dsp:txXfrm>
        <a:off x="4392410" y="1124817"/>
        <a:ext cx="1857778" cy="2102908"/>
      </dsp:txXfrm>
    </dsp:sp>
    <dsp:sp modelId="{53596B78-8AB6-478F-818D-70C2A8E8D41B}">
      <dsp:nvSpPr>
        <dsp:cNvPr id="0" name=""/>
        <dsp:cNvSpPr/>
      </dsp:nvSpPr>
      <dsp:spPr>
        <a:xfrm>
          <a:off x="6278467" y="2054772"/>
          <a:ext cx="278666" cy="243000"/>
        </a:xfrm>
        <a:prstGeom prst="rightArrow">
          <a:avLst>
            <a:gd name="adj1" fmla="val 50000"/>
            <a:gd name="adj2" fmla="val 50000"/>
          </a:avLst>
        </a:prstGeom>
        <a:solidFill>
          <a:schemeClr val="accent2">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51768F-6CCE-4CC1-AAD6-9EED5A6F54F8}">
      <dsp:nvSpPr>
        <dsp:cNvPr id="0" name=""/>
        <dsp:cNvSpPr/>
      </dsp:nvSpPr>
      <dsp:spPr>
        <a:xfrm>
          <a:off x="6585413" y="1124817"/>
          <a:ext cx="1857778" cy="2102908"/>
        </a:xfrm>
        <a:prstGeom prst="rect">
          <a:avLst/>
        </a:prstGeom>
        <a:solidFill>
          <a:schemeClr val="accent3">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l" defTabSz="622300">
            <a:lnSpc>
              <a:spcPct val="90000"/>
            </a:lnSpc>
            <a:spcBef>
              <a:spcPct val="0"/>
            </a:spcBef>
            <a:spcAft>
              <a:spcPct val="35000"/>
            </a:spcAft>
            <a:buNone/>
          </a:pPr>
          <a:r>
            <a:rPr lang="en-US" sz="1400" b="0" i="0" u="none" kern="1200" dirty="0">
              <a:solidFill>
                <a:schemeClr val="bg1"/>
              </a:solidFill>
              <a:latin typeface="+mj-lt"/>
            </a:rPr>
            <a:t>Title</a:t>
          </a:r>
        </a:p>
        <a:p>
          <a:pPr marL="0" lvl="0" indent="0" algn="l" defTabSz="622300">
            <a:lnSpc>
              <a:spcPct val="90000"/>
            </a:lnSpc>
            <a:spcBef>
              <a:spcPct val="0"/>
            </a:spcBef>
            <a:spcAft>
              <a:spcPct val="35000"/>
            </a:spcAft>
            <a:buNone/>
          </a:pPr>
          <a:endParaRPr lang="en-US" sz="1100" b="0" i="0" u="none" kern="1200" dirty="0">
            <a:solidFill>
              <a:schemeClr val="bg1"/>
            </a:solidFill>
          </a:endParaRPr>
        </a:p>
        <a:p>
          <a:pPr marL="0" lvl="0" indent="0" algn="l" defTabSz="622300">
            <a:lnSpc>
              <a:spcPct val="90000"/>
            </a:lnSpc>
            <a:spcBef>
              <a:spcPct val="0"/>
            </a:spcBef>
            <a:spcAft>
              <a:spcPct val="35000"/>
            </a:spcAft>
            <a:buNone/>
          </a:pPr>
          <a:r>
            <a:rPr lang="en-US" sz="1100" b="0" i="0" u="none" kern="1200" dirty="0">
              <a:solidFill>
                <a:schemeClr val="bg1"/>
              </a:solidFill>
            </a:rPr>
            <a:t>The Notes pane is a box that appears below each slide. Tap it to add notes. </a:t>
          </a:r>
          <a:endParaRPr lang="en-US" sz="1100" kern="1200" dirty="0">
            <a:solidFill>
              <a:schemeClr val="bg1"/>
            </a:solidFill>
          </a:endParaRPr>
        </a:p>
      </dsp:txBody>
      <dsp:txXfrm>
        <a:off x="6585413" y="1124817"/>
        <a:ext cx="1857778" cy="2102908"/>
      </dsp:txXfrm>
    </dsp:sp>
    <dsp:sp modelId="{CD0EF91E-9B9A-416E-B3B1-83CAAD8E5B71}">
      <dsp:nvSpPr>
        <dsp:cNvPr id="0" name=""/>
        <dsp:cNvSpPr/>
      </dsp:nvSpPr>
      <dsp:spPr>
        <a:xfrm>
          <a:off x="8471470" y="2054772"/>
          <a:ext cx="278666" cy="243000"/>
        </a:xfrm>
        <a:prstGeom prst="rightArrow">
          <a:avLst>
            <a:gd name="adj1" fmla="val 50000"/>
            <a:gd name="adj2" fmla="val 50000"/>
          </a:avLst>
        </a:prstGeom>
        <a:solidFill>
          <a:schemeClr val="accent4">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061C86-BF69-4672-9C2E-057379637EA3}">
      <dsp:nvSpPr>
        <dsp:cNvPr id="0" name=""/>
        <dsp:cNvSpPr/>
      </dsp:nvSpPr>
      <dsp:spPr>
        <a:xfrm>
          <a:off x="8778415" y="1124817"/>
          <a:ext cx="1857778" cy="2102908"/>
        </a:xfrm>
        <a:prstGeom prst="rect">
          <a:avLst/>
        </a:prstGeom>
        <a:solidFill>
          <a:schemeClr val="accent5">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l" defTabSz="622300">
            <a:lnSpc>
              <a:spcPct val="90000"/>
            </a:lnSpc>
            <a:spcBef>
              <a:spcPct val="0"/>
            </a:spcBef>
            <a:spcAft>
              <a:spcPct val="35000"/>
            </a:spcAft>
            <a:buNone/>
          </a:pPr>
          <a:r>
            <a:rPr lang="en-US" sz="1400" b="0" i="0" u="none" kern="1200" dirty="0">
              <a:solidFill>
                <a:schemeClr val="bg1"/>
              </a:solidFill>
              <a:latin typeface="+mj-lt"/>
            </a:rPr>
            <a:t>Title</a:t>
          </a:r>
        </a:p>
        <a:p>
          <a:pPr marL="0" lvl="0" indent="0" algn="l" defTabSz="622300">
            <a:lnSpc>
              <a:spcPct val="90000"/>
            </a:lnSpc>
            <a:spcBef>
              <a:spcPct val="0"/>
            </a:spcBef>
            <a:spcAft>
              <a:spcPct val="35000"/>
            </a:spcAft>
            <a:buNone/>
          </a:pPr>
          <a:endParaRPr lang="en-US" sz="1100" b="0" i="0" u="none" kern="1200" dirty="0">
            <a:solidFill>
              <a:schemeClr val="bg1"/>
            </a:solidFill>
          </a:endParaRPr>
        </a:p>
        <a:p>
          <a:pPr marL="0" lvl="0" indent="0" algn="l" defTabSz="622300">
            <a:lnSpc>
              <a:spcPct val="90000"/>
            </a:lnSpc>
            <a:spcBef>
              <a:spcPct val="0"/>
            </a:spcBef>
            <a:spcAft>
              <a:spcPct val="35000"/>
            </a:spcAft>
            <a:buNone/>
          </a:pPr>
          <a:r>
            <a:rPr lang="en-US" sz="1100" b="0" i="0" u="none" kern="1200" dirty="0">
              <a:solidFill>
                <a:schemeClr val="bg1"/>
              </a:solidFill>
            </a:rPr>
            <a:t>If you don’t see the Notes pane or it is completely minimized, click Notes on the task bar across the bottom of the PowerPoint window. </a:t>
          </a:r>
          <a:endParaRPr lang="en-US" sz="1100" kern="1200" dirty="0">
            <a:solidFill>
              <a:schemeClr val="bg1"/>
            </a:solidFill>
          </a:endParaRPr>
        </a:p>
      </dsp:txBody>
      <dsp:txXfrm>
        <a:off x="8778415" y="1124817"/>
        <a:ext cx="1857778" cy="2102908"/>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2">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ProcessNew">
  <dgm:title val="Basic Process New"/>
  <dgm:desc val=""/>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fact="0.15"/>
      <dgm:constr type="h" for="ch" forName="sibTrans" op="equ"/>
    </dgm:constrLst>
    <dgm:ruleLst>
      <dgm:rule type="h" for="ch" forName="sibTrans" val="6.75" fact="NaN" max="NaN"/>
      <dgm:rule type="w" for="ch" forName="sibTrans" val="8.75" fact="NaN" max="NaN"/>
    </dgm:ruleLst>
    <dgm:forEach name="nodesForEach" axis="ch" ptType="node">
      <dgm:layoutNode name="node">
        <dgm:varLst>
          <dgm:bulletEnabled val="1"/>
        </dgm:varLst>
        <dgm:alg type="tx"/>
        <dgm:shape xmlns:r="http://schemas.openxmlformats.org/officeDocument/2006/relationships" type="rect" r:blip="">
          <dgm:adjLst>
            <dgm:adj idx="1" val="0.1"/>
          </dgm:adjLst>
        </dgm:shape>
        <dgm:presOf axis="desOrSelf" ptType="node"/>
        <dgm:constrLst>
          <dgm:constr type="h" refType="w" fact="0.6"/>
          <dgm:constr type="lMarg" val="12"/>
          <dgm:constr type="rMarg" val="12"/>
          <dgm:constr type="tMarg" val="12"/>
          <dgm:constr type="bMarg" val="12"/>
        </dgm:constrLst>
        <dgm:ruleLst>
          <dgm:rule type="primFontSz" val="11" fact="NaN" max="NaN"/>
          <dgm:rule type="primFontSz" val="18" fact="NaN" max="NaN"/>
          <dgm:rule type="h" val="NaN" fact="1.5" max="NaN"/>
          <dgm:rule type="primFontSz" val="11" fact="NaN" max="NaN"/>
          <dgm:rule type="h" val="INF" fact="NaN" max="NaN"/>
        </dgm:ruleLst>
      </dgm:layoutNode>
      <dgm:forEach name="sibTransForEach" axis="followSib" ptType="sibTrans" cnt="1">
        <dgm:layoutNode name="sibTransSpacerBeforeConnector" styleLbl="node1">
          <dgm:alg type="sp"/>
          <dgm:shape xmlns:r="http://schemas.openxmlformats.org/officeDocument/2006/relationships" r:blip="">
            <dgm:adjLst/>
          </dgm:shape>
          <dgm:constrLst>
            <dgm:constr type="w" val="4.5"/>
          </dgm:constrLst>
          <dgm:presOf/>
          <dgm:ruleLst>
            <dgm:rule type="w" val="4.5" fact="NaN" max="NaN"/>
          </dgm:ruleLst>
        </dgm:layoutNode>
        <dgm:layoutNode name="sibTrans" styleLbl="node1">
          <dgm:alg type="sp"/>
          <dgm:shape xmlns:r="http://schemas.openxmlformats.org/officeDocument/2006/relationships" type="rightArrow" r:blip="">
            <dgm:adjLst>
              <dgm:adj idx="1" val="0.5"/>
            </dgm:adjLst>
          </dgm:shape>
          <dgm:presOf axis="self"/>
          <dgm:constrLst>
            <dgm:constr type="h" val="6.75"/>
          </dgm:constrLst>
          <dgm:ruleLst>
            <dgm:rule type="h" val="6.75" fact="NaN" max="NaN"/>
            <dgm:rule type="w" val="8.75" fact="NaN" max="NaN"/>
          </dgm:ruleLst>
        </dgm:layoutNode>
        <dgm:layoutNode name="sibTransSpacerAfterConnector">
          <dgm:alg type="sp"/>
          <dgm:shape xmlns:r="http://schemas.openxmlformats.org/officeDocument/2006/relationships" r:blip="">
            <dgm:adjLst/>
          </dgm:shape>
          <dgm:constrLst>
            <dgm:constr type="w" val="4.5"/>
          </dgm:constrLst>
          <dgm:presOf/>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8C3B854-9BC7-48DC-8A56-DBFDDE4283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55DEFF2-EDF3-481B-9830-270AF04066E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6DDD5F-6A15-4B62-9035-DFE3741A142F}" type="datetimeFigureOut">
              <a:rPr lang="en-US" smtClean="0"/>
              <a:t>2021-03-05</a:t>
            </a:fld>
            <a:endParaRPr lang="en-US" dirty="0"/>
          </a:p>
        </p:txBody>
      </p:sp>
      <p:sp>
        <p:nvSpPr>
          <p:cNvPr id="4" name="Footer Placeholder 3">
            <a:extLst>
              <a:ext uri="{FF2B5EF4-FFF2-40B4-BE49-F238E27FC236}">
                <a16:creationId xmlns:a16="http://schemas.microsoft.com/office/drawing/2014/main" id="{37B6AB74-8898-4E0C-A41C-CB0D0FACD32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C91E6D7-E003-4673-9F29-E23A31AE5E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145F8E-7BA9-4811-86CC-F36B279E432C}" type="slidenum">
              <a:rPr lang="en-US" smtClean="0"/>
              <a:t>‹#›</a:t>
            </a:fld>
            <a:endParaRPr lang="en-US" dirty="0"/>
          </a:p>
        </p:txBody>
      </p:sp>
    </p:spTree>
    <p:extLst>
      <p:ext uri="{BB962C8B-B14F-4D97-AF65-F5344CB8AC3E}">
        <p14:creationId xmlns:p14="http://schemas.microsoft.com/office/powerpoint/2010/main" val="35851091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572FC1-FACA-4EA1-9E3D-E317DEA47E18}" type="datetimeFigureOut">
              <a:rPr lang="en-US" smtClean="0"/>
              <a:t>2021-03-05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0E9021-4777-4007-819B-E02D230442AE}" type="slidenum">
              <a:rPr lang="en-US" smtClean="0"/>
              <a:t>‹#›</a:t>
            </a:fld>
            <a:endParaRPr lang="en-US" dirty="0"/>
          </a:p>
        </p:txBody>
      </p:sp>
    </p:spTree>
    <p:extLst>
      <p:ext uri="{BB962C8B-B14F-4D97-AF65-F5344CB8AC3E}">
        <p14:creationId xmlns:p14="http://schemas.microsoft.com/office/powerpoint/2010/main" val="3308740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51D337-7833-4516-979C-67BBF84AACD7}" type="slidenum">
              <a:rPr lang="en-US" smtClean="0"/>
              <a:t>1</a:t>
            </a:fld>
            <a:endParaRPr lang="en-US" dirty="0"/>
          </a:p>
        </p:txBody>
      </p:sp>
    </p:spTree>
    <p:extLst>
      <p:ext uri="{BB962C8B-B14F-4D97-AF65-F5344CB8AC3E}">
        <p14:creationId xmlns:p14="http://schemas.microsoft.com/office/powerpoint/2010/main" val="1210625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9775D2-86F1-4B44-8AE4-728F04104BBC}" type="slidenum">
              <a:rPr lang="en-US" smtClean="0"/>
              <a:t>2</a:t>
            </a:fld>
            <a:endParaRPr lang="en-US" dirty="0"/>
          </a:p>
        </p:txBody>
      </p:sp>
    </p:spTree>
    <p:extLst>
      <p:ext uri="{BB962C8B-B14F-4D97-AF65-F5344CB8AC3E}">
        <p14:creationId xmlns:p14="http://schemas.microsoft.com/office/powerpoint/2010/main" val="2366787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9775D2-86F1-4B44-8AE4-728F04104BBC}" type="slidenum">
              <a:rPr lang="en-US" smtClean="0"/>
              <a:t>3</a:t>
            </a:fld>
            <a:endParaRPr lang="en-US" dirty="0"/>
          </a:p>
        </p:txBody>
      </p:sp>
    </p:spTree>
    <p:extLst>
      <p:ext uri="{BB962C8B-B14F-4D97-AF65-F5344CB8AC3E}">
        <p14:creationId xmlns:p14="http://schemas.microsoft.com/office/powerpoint/2010/main" val="1768752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51D337-7833-4516-979C-67BBF84AACD7}" type="slidenum">
              <a:rPr lang="en-US" smtClean="0"/>
              <a:t>4</a:t>
            </a:fld>
            <a:endParaRPr lang="en-US" dirty="0"/>
          </a:p>
        </p:txBody>
      </p:sp>
    </p:spTree>
    <p:extLst>
      <p:ext uri="{BB962C8B-B14F-4D97-AF65-F5344CB8AC3E}">
        <p14:creationId xmlns:p14="http://schemas.microsoft.com/office/powerpoint/2010/main" val="338549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665BBB-BF09-40E2-B456-C18A0E7489D3}" type="slidenum">
              <a:rPr lang="en-US" smtClean="0"/>
              <a:t>8</a:t>
            </a:fld>
            <a:endParaRPr lang="en-US" dirty="0"/>
          </a:p>
        </p:txBody>
      </p:sp>
    </p:spTree>
    <p:extLst>
      <p:ext uri="{BB962C8B-B14F-4D97-AF65-F5344CB8AC3E}">
        <p14:creationId xmlns:p14="http://schemas.microsoft.com/office/powerpoint/2010/main" val="3527537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51D337-7833-4516-979C-67BBF84AACD7}" type="slidenum">
              <a:rPr lang="en-US" smtClean="0"/>
              <a:t>12</a:t>
            </a:fld>
            <a:endParaRPr lang="en-US" dirty="0"/>
          </a:p>
        </p:txBody>
      </p:sp>
    </p:spTree>
    <p:extLst>
      <p:ext uri="{BB962C8B-B14F-4D97-AF65-F5344CB8AC3E}">
        <p14:creationId xmlns:p14="http://schemas.microsoft.com/office/powerpoint/2010/main" val="2935605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665BBB-BF09-40E2-B456-C18A0E7489D3}" type="slidenum">
              <a:rPr lang="en-US" smtClean="0"/>
              <a:t>13</a:t>
            </a:fld>
            <a:endParaRPr lang="en-US" dirty="0"/>
          </a:p>
        </p:txBody>
      </p:sp>
    </p:spTree>
    <p:extLst>
      <p:ext uri="{BB962C8B-B14F-4D97-AF65-F5344CB8AC3E}">
        <p14:creationId xmlns:p14="http://schemas.microsoft.com/office/powerpoint/2010/main" val="1588022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A6AB8-1A22-4B94-B531-20135A62A88D}"/>
              </a:ext>
            </a:extLst>
          </p:cNvPr>
          <p:cNvSpPr>
            <a:spLocks noGrp="1"/>
          </p:cNvSpPr>
          <p:nvPr>
            <p:ph type="title"/>
          </p:nvPr>
        </p:nvSpPr>
        <p:spPr>
          <a:xfrm>
            <a:off x="6480174" y="728662"/>
            <a:ext cx="5014913" cy="2776536"/>
          </a:xfrm>
        </p:spPr>
        <p:txBody>
          <a:bodyPr anchor="b">
            <a:normAutofit/>
          </a:bodyPr>
          <a:lstStyle>
            <a:lvl1pPr algn="ctr">
              <a:defRPr sz="5600"/>
            </a:lvl1pPr>
          </a:lstStyle>
          <a:p>
            <a:r>
              <a:rPr lang="en-US"/>
              <a:t>Click to edit Master title style</a:t>
            </a:r>
            <a:endParaRPr lang="en-US" dirty="0"/>
          </a:p>
        </p:txBody>
      </p:sp>
      <p:sp>
        <p:nvSpPr>
          <p:cNvPr id="6" name="Picture Placeholder 5">
            <a:extLst>
              <a:ext uri="{FF2B5EF4-FFF2-40B4-BE49-F238E27FC236}">
                <a16:creationId xmlns:a16="http://schemas.microsoft.com/office/drawing/2014/main" id="{17085CCA-A46A-45CC-AA3F-387D8311942D}"/>
              </a:ext>
            </a:extLst>
          </p:cNvPr>
          <p:cNvSpPr>
            <a:spLocks noGrp="1"/>
          </p:cNvSpPr>
          <p:nvPr>
            <p:ph type="pic" sz="quarter" idx="10"/>
          </p:nvPr>
        </p:nvSpPr>
        <p:spPr>
          <a:xfrm>
            <a:off x="1" y="0"/>
            <a:ext cx="5662934" cy="6858000"/>
          </a:xfrm>
          <a:custGeom>
            <a:avLst/>
            <a:gdLst>
              <a:gd name="connsiteX0" fmla="*/ 0 w 5662934"/>
              <a:gd name="connsiteY0" fmla="*/ 0 h 6858000"/>
              <a:gd name="connsiteX1" fmla="*/ 5064602 w 5662934"/>
              <a:gd name="connsiteY1" fmla="*/ 0 h 6858000"/>
              <a:gd name="connsiteX2" fmla="*/ 4889880 w 5662934"/>
              <a:gd name="connsiteY2" fmla="*/ 279455 h 6858000"/>
              <a:gd name="connsiteX3" fmla="*/ 4743094 w 5662934"/>
              <a:gd name="connsiteY3" fmla="*/ 566397 h 6858000"/>
              <a:gd name="connsiteX4" fmla="*/ 4685321 w 5662934"/>
              <a:gd name="connsiteY4" fmla="*/ 704608 h 6858000"/>
              <a:gd name="connsiteX5" fmla="*/ 4680898 w 5662934"/>
              <a:gd name="connsiteY5" fmla="*/ 692471 h 6858000"/>
              <a:gd name="connsiteX6" fmla="*/ 4558808 w 5662934"/>
              <a:gd name="connsiteY6" fmla="*/ 561315 h 6858000"/>
              <a:gd name="connsiteX7" fmla="*/ 4422430 w 5662934"/>
              <a:gd name="connsiteY7" fmla="*/ 545170 h 6858000"/>
              <a:gd name="connsiteX8" fmla="*/ 4343282 w 5662934"/>
              <a:gd name="connsiteY8" fmla="*/ 564133 h 6858000"/>
              <a:gd name="connsiteX9" fmla="*/ 4202646 w 5662934"/>
              <a:gd name="connsiteY9" fmla="*/ 646647 h 6858000"/>
              <a:gd name="connsiteX10" fmla="*/ 4197290 w 5662934"/>
              <a:gd name="connsiteY10" fmla="*/ 857157 h 6858000"/>
              <a:gd name="connsiteX11" fmla="*/ 4214948 w 5662934"/>
              <a:gd name="connsiteY11" fmla="*/ 901746 h 6858000"/>
              <a:gd name="connsiteX12" fmla="*/ 4230751 w 5662934"/>
              <a:gd name="connsiteY12" fmla="*/ 967701 h 6858000"/>
              <a:gd name="connsiteX13" fmla="*/ 4328522 w 5662934"/>
              <a:gd name="connsiteY13" fmla="*/ 1230219 h 6858000"/>
              <a:gd name="connsiteX14" fmla="*/ 3908598 w 5662934"/>
              <a:gd name="connsiteY14" fmla="*/ 1107653 h 6858000"/>
              <a:gd name="connsiteX15" fmla="*/ 3762188 w 5662934"/>
              <a:gd name="connsiteY15" fmla="*/ 1107860 h 6858000"/>
              <a:gd name="connsiteX16" fmla="*/ 3599087 w 5662934"/>
              <a:gd name="connsiteY16" fmla="*/ 1300369 h 6858000"/>
              <a:gd name="connsiteX17" fmla="*/ 3602456 w 5662934"/>
              <a:gd name="connsiteY17" fmla="*/ 1459969 h 6858000"/>
              <a:gd name="connsiteX18" fmla="*/ 3654124 w 5662934"/>
              <a:gd name="connsiteY18" fmla="*/ 1559177 h 6858000"/>
              <a:gd name="connsiteX19" fmla="*/ 3793114 w 5662934"/>
              <a:gd name="connsiteY19" fmla="*/ 1644439 h 6858000"/>
              <a:gd name="connsiteX20" fmla="*/ 4045810 w 5662934"/>
              <a:gd name="connsiteY20" fmla="*/ 1709432 h 6858000"/>
              <a:gd name="connsiteX21" fmla="*/ 4249451 w 5662934"/>
              <a:gd name="connsiteY21" fmla="*/ 1744332 h 6858000"/>
              <a:gd name="connsiteX22" fmla="*/ 4089510 w 5662934"/>
              <a:gd name="connsiteY22" fmla="*/ 1950033 h 6858000"/>
              <a:gd name="connsiteX23" fmla="*/ 3921602 w 5662934"/>
              <a:gd name="connsiteY23" fmla="*/ 2297127 h 6858000"/>
              <a:gd name="connsiteX24" fmla="*/ 3900443 w 5662934"/>
              <a:gd name="connsiteY24" fmla="*/ 2441680 h 6858000"/>
              <a:gd name="connsiteX25" fmla="*/ 3937614 w 5662934"/>
              <a:gd name="connsiteY25" fmla="*/ 2509491 h 6858000"/>
              <a:gd name="connsiteX26" fmla="*/ 3968463 w 5662934"/>
              <a:gd name="connsiteY26" fmla="*/ 2550919 h 6858000"/>
              <a:gd name="connsiteX27" fmla="*/ 4072895 w 5662934"/>
              <a:gd name="connsiteY27" fmla="*/ 2637486 h 6858000"/>
              <a:gd name="connsiteX28" fmla="*/ 4187906 w 5662934"/>
              <a:gd name="connsiteY28" fmla="*/ 2651776 h 6858000"/>
              <a:gd name="connsiteX29" fmla="*/ 4243956 w 5662934"/>
              <a:gd name="connsiteY29" fmla="*/ 2629194 h 6858000"/>
              <a:gd name="connsiteX30" fmla="*/ 4277165 w 5662934"/>
              <a:gd name="connsiteY30" fmla="*/ 2602787 h 6858000"/>
              <a:gd name="connsiteX31" fmla="*/ 4273379 w 5662934"/>
              <a:gd name="connsiteY31" fmla="*/ 2653248 h 6858000"/>
              <a:gd name="connsiteX32" fmla="*/ 4263593 w 5662934"/>
              <a:gd name="connsiteY32" fmla="*/ 3061922 h 6858000"/>
              <a:gd name="connsiteX33" fmla="*/ 4445372 w 5662934"/>
              <a:gd name="connsiteY33" fmla="*/ 4515619 h 6858000"/>
              <a:gd name="connsiteX34" fmla="*/ 4990710 w 5662934"/>
              <a:gd name="connsiteY34" fmla="*/ 5969316 h 6858000"/>
              <a:gd name="connsiteX35" fmla="*/ 5583977 w 5662934"/>
              <a:gd name="connsiteY35" fmla="*/ 6777438 h 6858000"/>
              <a:gd name="connsiteX36" fmla="*/ 5662934 w 5662934"/>
              <a:gd name="connsiteY36" fmla="*/ 6858000 h 6858000"/>
              <a:gd name="connsiteX37" fmla="*/ 0 w 5662934"/>
              <a:gd name="connsiteY3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662934" h="6858000">
                <a:moveTo>
                  <a:pt x="0" y="0"/>
                </a:moveTo>
                <a:lnTo>
                  <a:pt x="5064602" y="0"/>
                </a:lnTo>
                <a:lnTo>
                  <a:pt x="4889880" y="279455"/>
                </a:lnTo>
                <a:cubicBezTo>
                  <a:pt x="4837690" y="372204"/>
                  <a:pt x="4788761" y="467851"/>
                  <a:pt x="4743094" y="566397"/>
                </a:cubicBezTo>
                <a:lnTo>
                  <a:pt x="4685321" y="704608"/>
                </a:lnTo>
                <a:lnTo>
                  <a:pt x="4680898" y="692471"/>
                </a:lnTo>
                <a:cubicBezTo>
                  <a:pt x="4651904" y="629675"/>
                  <a:pt x="4612879" y="583232"/>
                  <a:pt x="4558808" y="561315"/>
                </a:cubicBezTo>
                <a:cubicBezTo>
                  <a:pt x="4504738" y="539399"/>
                  <a:pt x="4462003" y="535689"/>
                  <a:pt x="4422430" y="545170"/>
                </a:cubicBezTo>
                <a:cubicBezTo>
                  <a:pt x="4369665" y="557812"/>
                  <a:pt x="4351458" y="569149"/>
                  <a:pt x="4343282" y="564133"/>
                </a:cubicBezTo>
                <a:cubicBezTo>
                  <a:pt x="4277326" y="579935"/>
                  <a:pt x="4235898" y="610784"/>
                  <a:pt x="4202646" y="646647"/>
                </a:cubicBezTo>
                <a:cubicBezTo>
                  <a:pt x="4177569" y="687526"/>
                  <a:pt x="4172005" y="751627"/>
                  <a:pt x="4197290" y="857157"/>
                </a:cubicBezTo>
                <a:cubicBezTo>
                  <a:pt x="4200451" y="870348"/>
                  <a:pt x="4211787" y="888554"/>
                  <a:pt x="4214948" y="901746"/>
                </a:cubicBezTo>
                <a:cubicBezTo>
                  <a:pt x="4226284" y="919952"/>
                  <a:pt x="4232606" y="946334"/>
                  <a:pt x="4230751" y="967701"/>
                </a:cubicBezTo>
                <a:cubicBezTo>
                  <a:pt x="4230751" y="967701"/>
                  <a:pt x="4230751" y="967701"/>
                  <a:pt x="4328522" y="1230219"/>
                </a:cubicBezTo>
                <a:cubicBezTo>
                  <a:pt x="4129896" y="1187143"/>
                  <a:pt x="4133057" y="1200334"/>
                  <a:pt x="3908598" y="1107653"/>
                </a:cubicBezTo>
                <a:cubicBezTo>
                  <a:pt x="3844496" y="1102088"/>
                  <a:pt x="3801762" y="1098379"/>
                  <a:pt x="3762188" y="1107860"/>
                </a:cubicBezTo>
                <a:cubicBezTo>
                  <a:pt x="3669850" y="1129983"/>
                  <a:pt x="3611521" y="1206726"/>
                  <a:pt x="3599087" y="1300369"/>
                </a:cubicBezTo>
                <a:cubicBezTo>
                  <a:pt x="3590362" y="1351279"/>
                  <a:pt x="3581638" y="1402189"/>
                  <a:pt x="3602456" y="1459969"/>
                </a:cubicBezTo>
                <a:cubicBezTo>
                  <a:pt x="3615099" y="1512734"/>
                  <a:pt x="3629596" y="1544131"/>
                  <a:pt x="3654124" y="1559177"/>
                </a:cubicBezTo>
                <a:cubicBezTo>
                  <a:pt x="3719531" y="1599300"/>
                  <a:pt x="3679957" y="1608782"/>
                  <a:pt x="3793114" y="1644439"/>
                </a:cubicBezTo>
                <a:cubicBezTo>
                  <a:pt x="3914447" y="1685111"/>
                  <a:pt x="4021283" y="1694386"/>
                  <a:pt x="4045810" y="1709432"/>
                </a:cubicBezTo>
                <a:cubicBezTo>
                  <a:pt x="4118088" y="1720012"/>
                  <a:pt x="4219908" y="1737462"/>
                  <a:pt x="4249451" y="1744332"/>
                </a:cubicBezTo>
                <a:cubicBezTo>
                  <a:pt x="4244436" y="1752508"/>
                  <a:pt x="4141518" y="1846908"/>
                  <a:pt x="4089510" y="1950033"/>
                </a:cubicBezTo>
                <a:cubicBezTo>
                  <a:pt x="3997380" y="2118564"/>
                  <a:pt x="3935342" y="2238041"/>
                  <a:pt x="3921602" y="2297127"/>
                </a:cubicBezTo>
                <a:cubicBezTo>
                  <a:pt x="3894671" y="2359373"/>
                  <a:pt x="3885946" y="2410283"/>
                  <a:pt x="3900443" y="2441680"/>
                </a:cubicBezTo>
                <a:cubicBezTo>
                  <a:pt x="3898589" y="2463048"/>
                  <a:pt x="3918101" y="2486269"/>
                  <a:pt x="3937614" y="2509491"/>
                </a:cubicBezTo>
                <a:cubicBezTo>
                  <a:pt x="3948950" y="2527698"/>
                  <a:pt x="3960287" y="2545904"/>
                  <a:pt x="3968463" y="2550919"/>
                </a:cubicBezTo>
                <a:cubicBezTo>
                  <a:pt x="3999312" y="2592348"/>
                  <a:pt x="4027000" y="2620585"/>
                  <a:pt x="4072895" y="2637486"/>
                </a:cubicBezTo>
                <a:cubicBezTo>
                  <a:pt x="4105598" y="2657547"/>
                  <a:pt x="4148333" y="2661257"/>
                  <a:pt x="4187906" y="2651776"/>
                </a:cubicBezTo>
                <a:cubicBezTo>
                  <a:pt x="4207693" y="2647036"/>
                  <a:pt x="4226377" y="2639508"/>
                  <a:pt x="4243956" y="2629194"/>
                </a:cubicBezTo>
                <a:lnTo>
                  <a:pt x="4277165" y="2602787"/>
                </a:lnTo>
                <a:lnTo>
                  <a:pt x="4273379" y="2653248"/>
                </a:lnTo>
                <a:cubicBezTo>
                  <a:pt x="4266855" y="2786574"/>
                  <a:pt x="4263593" y="2922799"/>
                  <a:pt x="4263593" y="3061922"/>
                </a:cubicBezTo>
                <a:cubicBezTo>
                  <a:pt x="4263593" y="3516203"/>
                  <a:pt x="4324186" y="3970483"/>
                  <a:pt x="4445372" y="4515619"/>
                </a:cubicBezTo>
                <a:cubicBezTo>
                  <a:pt x="4596855" y="5030470"/>
                  <a:pt x="4748338" y="5515036"/>
                  <a:pt x="4990710" y="5969316"/>
                </a:cubicBezTo>
                <a:cubicBezTo>
                  <a:pt x="5172489" y="6275955"/>
                  <a:pt x="5371310" y="6544265"/>
                  <a:pt x="5583977" y="6777438"/>
                </a:cubicBezTo>
                <a:lnTo>
                  <a:pt x="5662934" y="6858000"/>
                </a:lnTo>
                <a:lnTo>
                  <a:pt x="0" y="6858000"/>
                </a:lnTo>
                <a:close/>
              </a:path>
            </a:pathLst>
          </a:custGeom>
        </p:spPr>
        <p:txBody>
          <a:bodyPr wrap="square">
            <a:noAutofit/>
          </a:bodyPr>
          <a:lstStyle/>
          <a:p>
            <a:r>
              <a:rPr lang="en-US"/>
              <a:t>Click icon to add picture</a:t>
            </a:r>
            <a:endParaRPr lang="en-US" dirty="0"/>
          </a:p>
        </p:txBody>
      </p:sp>
      <p:sp>
        <p:nvSpPr>
          <p:cNvPr id="11" name="Text Placeholder 10">
            <a:extLst>
              <a:ext uri="{FF2B5EF4-FFF2-40B4-BE49-F238E27FC236}">
                <a16:creationId xmlns:a16="http://schemas.microsoft.com/office/drawing/2014/main" id="{4D1C1373-B50B-4F1A-A1BB-0C35A28316A4}"/>
              </a:ext>
            </a:extLst>
          </p:cNvPr>
          <p:cNvSpPr>
            <a:spLocks noGrp="1"/>
          </p:cNvSpPr>
          <p:nvPr>
            <p:ph type="body" sz="quarter" idx="12"/>
          </p:nvPr>
        </p:nvSpPr>
        <p:spPr>
          <a:xfrm>
            <a:off x="6480175" y="3821113"/>
            <a:ext cx="5014913" cy="2308225"/>
          </a:xfrm>
        </p:spPr>
        <p:txBody>
          <a:bodyPr/>
          <a:lstStyle>
            <a:lvl1pPr algn="ctr">
              <a:buNone/>
              <a:defRPr lang="en-US" sz="2800" kern="1200" spc="20" baseline="0" dirty="0" smtClean="0">
                <a:solidFill>
                  <a:schemeClr val="tx1">
                    <a:alpha val="58000"/>
                  </a:schemeClr>
                </a:solidFill>
                <a:latin typeface="+mn-lt"/>
                <a:ea typeface="+mn-ea"/>
                <a:cs typeface="+mn-cs"/>
              </a:defRPr>
            </a:lvl1pPr>
            <a:lvl2pPr>
              <a:buNone/>
              <a:defRPr/>
            </a:lvl2pPr>
          </a:lstStyle>
          <a:p>
            <a:pPr lvl="0"/>
            <a:r>
              <a:rPr lang="en-US"/>
              <a:t>Click to edit Master text styles</a:t>
            </a:r>
          </a:p>
        </p:txBody>
      </p:sp>
      <p:sp>
        <p:nvSpPr>
          <p:cNvPr id="7" name="Freeform 10">
            <a:extLst>
              <a:ext uri="{FF2B5EF4-FFF2-40B4-BE49-F238E27FC236}">
                <a16:creationId xmlns:a16="http://schemas.microsoft.com/office/drawing/2014/main" id="{B24EB433-122A-4419-8A25-2FDB094C84AE}"/>
              </a:ext>
              <a:ext uri="{C183D7F6-B498-43B3-948B-1728B52AA6E4}">
                <adec:decorative xmlns:adec="http://schemas.microsoft.com/office/drawing/2017/decorative" val="1"/>
              </a:ext>
            </a:extLst>
          </p:cNvPr>
          <p:cNvSpPr>
            <a:spLocks/>
          </p:cNvSpPr>
          <p:nvPr userDrawn="1"/>
        </p:nvSpPr>
        <p:spPr bwMode="auto">
          <a:xfrm rot="7291575">
            <a:off x="3479502" y="491434"/>
            <a:ext cx="2397877" cy="2244442"/>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654317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CF90502F-F277-42BE-A605-90ECBBDE7FC0}"/>
              </a:ext>
              <a:ext uri="{C183D7F6-B498-43B3-948B-1728B52AA6E4}">
                <adec:decorative xmlns:adec="http://schemas.microsoft.com/office/drawing/2017/decorative" val="1"/>
              </a:ext>
            </a:extLst>
          </p:cNvPr>
          <p:cNvGrpSpPr/>
          <p:nvPr userDrawn="1"/>
        </p:nvGrpSpPr>
        <p:grpSpPr>
          <a:xfrm>
            <a:off x="1965602" y="317452"/>
            <a:ext cx="2088038" cy="719230"/>
            <a:chOff x="4532666" y="505937"/>
            <a:chExt cx="2981730" cy="1027064"/>
          </a:xfrm>
        </p:grpSpPr>
        <p:sp>
          <p:nvSpPr>
            <p:cNvPr id="7" name="Freeform 78">
              <a:extLst>
                <a:ext uri="{FF2B5EF4-FFF2-40B4-BE49-F238E27FC236}">
                  <a16:creationId xmlns:a16="http://schemas.microsoft.com/office/drawing/2014/main" id="{45C7BD7C-32DF-4F3D-ABA2-B0A2E6C36448}"/>
                </a:ext>
              </a:extLst>
            </p:cNvPr>
            <p:cNvSpPr>
              <a:spLocks/>
            </p:cNvSpPr>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8" name="Freeform 79">
              <a:extLst>
                <a:ext uri="{FF2B5EF4-FFF2-40B4-BE49-F238E27FC236}">
                  <a16:creationId xmlns:a16="http://schemas.microsoft.com/office/drawing/2014/main" id="{0B7D6636-550D-47A2-A4AE-CC2D7211F21A}"/>
                </a:ext>
              </a:extLst>
            </p:cNvPr>
            <p:cNvSpPr>
              <a:spLocks/>
            </p:cNvSpPr>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9" name="Freeform 85">
              <a:extLst>
                <a:ext uri="{FF2B5EF4-FFF2-40B4-BE49-F238E27FC236}">
                  <a16:creationId xmlns:a16="http://schemas.microsoft.com/office/drawing/2014/main" id="{9BE883BD-B984-47E9-BF18-7B4ECF0B6A17}"/>
                </a:ext>
              </a:extLst>
            </p:cNvPr>
            <p:cNvSpPr>
              <a:spLocks/>
            </p:cNvSpPr>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grpSp>
      <p:sp>
        <p:nvSpPr>
          <p:cNvPr id="14" name="Title 13">
            <a:extLst>
              <a:ext uri="{FF2B5EF4-FFF2-40B4-BE49-F238E27FC236}">
                <a16:creationId xmlns:a16="http://schemas.microsoft.com/office/drawing/2014/main" id="{2F89541D-9496-4914-8E6F-9BDD51F2F6B9}"/>
              </a:ext>
            </a:extLst>
          </p:cNvPr>
          <p:cNvSpPr>
            <a:spLocks noGrp="1"/>
          </p:cNvSpPr>
          <p:nvPr>
            <p:ph type="title"/>
          </p:nvPr>
        </p:nvSpPr>
        <p:spPr>
          <a:xfrm>
            <a:off x="648362" y="1502418"/>
            <a:ext cx="5158912" cy="1035050"/>
          </a:xfrm>
        </p:spPr>
        <p:txBody>
          <a:bodyPr anchor="ctr">
            <a:normAutofit/>
          </a:bodyPr>
          <a:lstStyle>
            <a:lvl1pPr algn="ctr">
              <a:defRPr sz="5400"/>
            </a:lvl1pPr>
          </a:lstStyle>
          <a:p>
            <a:r>
              <a:rPr lang="en-US"/>
              <a:t>Click to edit Master title style</a:t>
            </a:r>
            <a:endParaRPr lang="en-US" dirty="0"/>
          </a:p>
        </p:txBody>
      </p:sp>
      <p:sp>
        <p:nvSpPr>
          <p:cNvPr id="18" name="Text Placeholder 17">
            <a:extLst>
              <a:ext uri="{FF2B5EF4-FFF2-40B4-BE49-F238E27FC236}">
                <a16:creationId xmlns:a16="http://schemas.microsoft.com/office/drawing/2014/main" id="{A3BF60CE-844C-43D8-AF87-0B1BF8CFF0A2}"/>
              </a:ext>
            </a:extLst>
          </p:cNvPr>
          <p:cNvSpPr>
            <a:spLocks noGrp="1"/>
          </p:cNvSpPr>
          <p:nvPr>
            <p:ph type="body" sz="quarter" idx="12"/>
          </p:nvPr>
        </p:nvSpPr>
        <p:spPr>
          <a:xfrm>
            <a:off x="648362" y="2717800"/>
            <a:ext cx="5172182" cy="2332037"/>
          </a:xfrm>
        </p:spPr>
        <p:txBody>
          <a:bodyPr/>
          <a:lstStyle>
            <a:lvl1pPr marL="0" indent="0" algn="ctr">
              <a:buNone/>
              <a:defRPr/>
            </a:lvl1pPr>
          </a:lstStyle>
          <a:p>
            <a:pPr lvl="0"/>
            <a:r>
              <a:rPr lang="en-US"/>
              <a:t>Click to edit Master text styles</a:t>
            </a:r>
          </a:p>
        </p:txBody>
      </p:sp>
      <p:grpSp>
        <p:nvGrpSpPr>
          <p:cNvPr id="10" name="Group 9">
            <a:extLst>
              <a:ext uri="{FF2B5EF4-FFF2-40B4-BE49-F238E27FC236}">
                <a16:creationId xmlns:a16="http://schemas.microsoft.com/office/drawing/2014/main" id="{EE9D9746-4114-47E6-B8FE-8298E332A08D}"/>
              </a:ext>
              <a:ext uri="{C183D7F6-B498-43B3-948B-1728B52AA6E4}">
                <adec:decorative xmlns:adec="http://schemas.microsoft.com/office/drawing/2017/decorative" val="1"/>
              </a:ext>
            </a:extLst>
          </p:cNvPr>
          <p:cNvGrpSpPr/>
          <p:nvPr userDrawn="1"/>
        </p:nvGrpSpPr>
        <p:grpSpPr>
          <a:xfrm>
            <a:off x="2017357" y="5503147"/>
            <a:ext cx="2117174" cy="588806"/>
            <a:chOff x="4549904" y="5078157"/>
            <a:chExt cx="3023338" cy="840818"/>
          </a:xfrm>
        </p:grpSpPr>
        <p:sp>
          <p:nvSpPr>
            <p:cNvPr id="11" name="Freeform 80">
              <a:extLst>
                <a:ext uri="{FF2B5EF4-FFF2-40B4-BE49-F238E27FC236}">
                  <a16:creationId xmlns:a16="http://schemas.microsoft.com/office/drawing/2014/main" id="{887621B2-F3C3-4881-90CB-E51832E5FB11}"/>
                </a:ext>
              </a:extLst>
            </p:cNvPr>
            <p:cNvSpPr>
              <a:spLocks/>
            </p:cNvSpPr>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12" name="Freeform 84">
              <a:extLst>
                <a:ext uri="{FF2B5EF4-FFF2-40B4-BE49-F238E27FC236}">
                  <a16:creationId xmlns:a16="http://schemas.microsoft.com/office/drawing/2014/main" id="{E4A0F4E0-8A9F-4420-BC61-761C9CA21A74}"/>
                </a:ext>
              </a:extLst>
            </p:cNvPr>
            <p:cNvSpPr>
              <a:spLocks/>
            </p:cNvSpPr>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13" name="Freeform 87">
              <a:extLst>
                <a:ext uri="{FF2B5EF4-FFF2-40B4-BE49-F238E27FC236}">
                  <a16:creationId xmlns:a16="http://schemas.microsoft.com/office/drawing/2014/main" id="{DD50561E-2325-4CEA-B9D0-481C88336865}"/>
                </a:ext>
              </a:extLst>
            </p:cNvPr>
            <p:cNvSpPr>
              <a:spLocks/>
            </p:cNvSpPr>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grpSp>
      <p:sp>
        <p:nvSpPr>
          <p:cNvPr id="17" name="Picture Placeholder 16">
            <a:extLst>
              <a:ext uri="{FF2B5EF4-FFF2-40B4-BE49-F238E27FC236}">
                <a16:creationId xmlns:a16="http://schemas.microsoft.com/office/drawing/2014/main" id="{70E23C23-A461-4FB8-98FD-8964B5C3E923}"/>
              </a:ext>
            </a:extLst>
          </p:cNvPr>
          <p:cNvSpPr>
            <a:spLocks noGrp="1"/>
          </p:cNvSpPr>
          <p:nvPr>
            <p:ph type="pic" sz="quarter" idx="10"/>
          </p:nvPr>
        </p:nvSpPr>
        <p:spPr>
          <a:xfrm>
            <a:off x="6313088" y="602658"/>
            <a:ext cx="5326462" cy="5250743"/>
          </a:xfrm>
          <a:custGeom>
            <a:avLst/>
            <a:gdLst>
              <a:gd name="connsiteX0" fmla="*/ 2576092 w 5326462"/>
              <a:gd name="connsiteY0" fmla="*/ 0 h 5250743"/>
              <a:gd name="connsiteX1" fmla="*/ 2803435 w 5326462"/>
              <a:gd name="connsiteY1" fmla="*/ 967 h 5250743"/>
              <a:gd name="connsiteX2" fmla="*/ 3329710 w 5326462"/>
              <a:gd name="connsiteY2" fmla="*/ 47407 h 5250743"/>
              <a:gd name="connsiteX3" fmla="*/ 4304868 w 5326462"/>
              <a:gd name="connsiteY3" fmla="*/ 573726 h 5250743"/>
              <a:gd name="connsiteX4" fmla="*/ 5109760 w 5326462"/>
              <a:gd name="connsiteY4" fmla="*/ 1471563 h 5250743"/>
              <a:gd name="connsiteX5" fmla="*/ 5326462 w 5326462"/>
              <a:gd name="connsiteY5" fmla="*/ 2694480 h 5250743"/>
              <a:gd name="connsiteX6" fmla="*/ 5249068 w 5326462"/>
              <a:gd name="connsiteY6" fmla="*/ 3329158 h 5250743"/>
              <a:gd name="connsiteX7" fmla="*/ 4506091 w 5326462"/>
              <a:gd name="connsiteY7" fmla="*/ 4613994 h 5250743"/>
              <a:gd name="connsiteX8" fmla="*/ 3329710 w 5326462"/>
              <a:gd name="connsiteY8" fmla="*/ 5233192 h 5250743"/>
              <a:gd name="connsiteX9" fmla="*/ 1704448 w 5326462"/>
              <a:gd name="connsiteY9" fmla="*/ 5140313 h 5250743"/>
              <a:gd name="connsiteX10" fmla="*/ 667375 w 5326462"/>
              <a:gd name="connsiteY10" fmla="*/ 4505635 h 5250743"/>
              <a:gd name="connsiteX11" fmla="*/ 17270 w 5326462"/>
              <a:gd name="connsiteY11" fmla="*/ 2880239 h 5250743"/>
              <a:gd name="connsiteX12" fmla="*/ 32749 w 5326462"/>
              <a:gd name="connsiteY12" fmla="*/ 2090761 h 5250743"/>
              <a:gd name="connsiteX13" fmla="*/ 605461 w 5326462"/>
              <a:gd name="connsiteY13" fmla="*/ 929765 h 5250743"/>
              <a:gd name="connsiteX14" fmla="*/ 1549661 w 5326462"/>
              <a:gd name="connsiteY14" fmla="*/ 248646 h 5250743"/>
              <a:gd name="connsiteX15" fmla="*/ 1905671 w 5326462"/>
              <a:gd name="connsiteY15" fmla="*/ 78367 h 5250743"/>
              <a:gd name="connsiteX16" fmla="*/ 2576092 w 5326462"/>
              <a:gd name="connsiteY16" fmla="*/ 0 h 525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26462" h="5250743">
                <a:moveTo>
                  <a:pt x="2576092" y="0"/>
                </a:moveTo>
                <a:cubicBezTo>
                  <a:pt x="2650583" y="0"/>
                  <a:pt x="2726041" y="967"/>
                  <a:pt x="2803435" y="967"/>
                </a:cubicBezTo>
                <a:cubicBezTo>
                  <a:pt x="3020137" y="967"/>
                  <a:pt x="3205881" y="967"/>
                  <a:pt x="3329710" y="47407"/>
                </a:cubicBezTo>
                <a:cubicBezTo>
                  <a:pt x="3732156" y="124807"/>
                  <a:pt x="4088166" y="387966"/>
                  <a:pt x="4304868" y="573726"/>
                </a:cubicBezTo>
                <a:cubicBezTo>
                  <a:pt x="4537048" y="744005"/>
                  <a:pt x="4893058" y="1069084"/>
                  <a:pt x="5109760" y="1471563"/>
                </a:cubicBezTo>
                <a:cubicBezTo>
                  <a:pt x="5202632" y="2090761"/>
                  <a:pt x="5326462" y="2477760"/>
                  <a:pt x="5326462" y="2694480"/>
                </a:cubicBezTo>
                <a:cubicBezTo>
                  <a:pt x="5326462" y="3267238"/>
                  <a:pt x="5249068" y="3329158"/>
                  <a:pt x="5249068" y="3329158"/>
                </a:cubicBezTo>
                <a:cubicBezTo>
                  <a:pt x="5109760" y="3824516"/>
                  <a:pt x="4784708" y="4288915"/>
                  <a:pt x="4506091" y="4613994"/>
                </a:cubicBezTo>
                <a:cubicBezTo>
                  <a:pt x="4242954" y="4877153"/>
                  <a:pt x="3825029" y="5016473"/>
                  <a:pt x="3329710" y="5233192"/>
                </a:cubicBezTo>
                <a:cubicBezTo>
                  <a:pt x="3020137" y="5233192"/>
                  <a:pt x="2199766" y="5310592"/>
                  <a:pt x="1704448" y="5140313"/>
                </a:cubicBezTo>
                <a:cubicBezTo>
                  <a:pt x="1224608" y="4908113"/>
                  <a:pt x="1069821" y="4861674"/>
                  <a:pt x="667375" y="4505635"/>
                </a:cubicBezTo>
                <a:cubicBezTo>
                  <a:pt x="311365" y="4103156"/>
                  <a:pt x="48228" y="3329158"/>
                  <a:pt x="17270" y="2880239"/>
                </a:cubicBezTo>
                <a:cubicBezTo>
                  <a:pt x="-29166" y="2617080"/>
                  <a:pt x="32749" y="2183641"/>
                  <a:pt x="32749" y="2090761"/>
                </a:cubicBezTo>
                <a:cubicBezTo>
                  <a:pt x="32749" y="1610883"/>
                  <a:pt x="342323" y="1254844"/>
                  <a:pt x="605461" y="929765"/>
                </a:cubicBezTo>
                <a:cubicBezTo>
                  <a:pt x="884077" y="620166"/>
                  <a:pt x="1147215" y="341526"/>
                  <a:pt x="1549661" y="248646"/>
                </a:cubicBezTo>
                <a:cubicBezTo>
                  <a:pt x="1905671" y="78367"/>
                  <a:pt x="1905671" y="78367"/>
                  <a:pt x="1905671" y="78367"/>
                </a:cubicBezTo>
                <a:cubicBezTo>
                  <a:pt x="2137851" y="8707"/>
                  <a:pt x="2352618" y="0"/>
                  <a:pt x="2576092" y="0"/>
                </a:cubicBezTo>
                <a:close/>
              </a:path>
            </a:pathLst>
          </a:custGeom>
        </p:spPr>
        <p:txBody>
          <a:bodyPr wrap="square" anchor="ctr">
            <a:noAutofit/>
          </a:bodyPr>
          <a:lstStyle>
            <a:lvl1pPr algn="ctr">
              <a:defRPr/>
            </a:lvl1pPr>
          </a:lstStyle>
          <a:p>
            <a:r>
              <a:rPr lang="en-US"/>
              <a:t>Click icon to add picture</a:t>
            </a:r>
            <a:endParaRPr lang="en-US" dirty="0"/>
          </a:p>
        </p:txBody>
      </p:sp>
      <p:sp>
        <p:nvSpPr>
          <p:cNvPr id="2" name="Date Placeholder 1">
            <a:extLst>
              <a:ext uri="{FF2B5EF4-FFF2-40B4-BE49-F238E27FC236}">
                <a16:creationId xmlns:a16="http://schemas.microsoft.com/office/drawing/2014/main" id="{F02163F3-078D-4720-9AD1-A9928F83FA5C}"/>
              </a:ext>
            </a:extLst>
          </p:cNvPr>
          <p:cNvSpPr>
            <a:spLocks noGrp="1"/>
          </p:cNvSpPr>
          <p:nvPr>
            <p:ph type="dt" sz="half" idx="13"/>
          </p:nvPr>
        </p:nvSpPr>
        <p:spPr/>
        <p:txBody>
          <a:bodyPr/>
          <a:lstStyle/>
          <a:p>
            <a:r>
              <a:rPr lang="en-US" dirty="0"/>
              <a:t>Sunday, January 31, 20XX</a:t>
            </a:r>
          </a:p>
        </p:txBody>
      </p:sp>
      <p:sp>
        <p:nvSpPr>
          <p:cNvPr id="3" name="Footer Placeholder 2">
            <a:extLst>
              <a:ext uri="{FF2B5EF4-FFF2-40B4-BE49-F238E27FC236}">
                <a16:creationId xmlns:a16="http://schemas.microsoft.com/office/drawing/2014/main" id="{CA66E606-DF41-4627-9F0B-60505B6428D8}"/>
              </a:ext>
            </a:extLst>
          </p:cNvPr>
          <p:cNvSpPr>
            <a:spLocks noGrp="1"/>
          </p:cNvSpPr>
          <p:nvPr>
            <p:ph type="ftr" sz="quarter" idx="14"/>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FC9B5B67-D8DC-4B37-A3AF-8F51794BE0B6}"/>
              </a:ext>
            </a:extLst>
          </p:cNvPr>
          <p:cNvSpPr>
            <a:spLocks noGrp="1"/>
          </p:cNvSpPr>
          <p:nvPr>
            <p:ph type="sldNum" sz="quarter" idx="15"/>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3870031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useBgFill="1">
        <p:nvSpPr>
          <p:cNvPr id="17" name="Freeform: Shape 16">
            <a:extLst>
              <a:ext uri="{FF2B5EF4-FFF2-40B4-BE49-F238E27FC236}">
                <a16:creationId xmlns:a16="http://schemas.microsoft.com/office/drawing/2014/main" id="{765DBEBE-24FD-43C8-B726-088DC641FA54}"/>
              </a:ext>
              <a:ext uri="{C183D7F6-B498-43B3-948B-1728B52AA6E4}">
                <adec:decorative xmlns:adec="http://schemas.microsoft.com/office/drawing/2017/decorative" val="1"/>
              </a:ext>
            </a:extLst>
          </p:cNvPr>
          <p:cNvSpPr>
            <a:spLocks/>
          </p:cNvSpPr>
          <p:nvPr userDrawn="1"/>
        </p:nvSpPr>
        <p:spPr bwMode="auto">
          <a:xfrm rot="5400000">
            <a:off x="4528927" y="-805072"/>
            <a:ext cx="3134147" cy="12192001"/>
          </a:xfrm>
          <a:custGeom>
            <a:avLst/>
            <a:gdLst>
              <a:gd name="connsiteX0" fmla="*/ 0 w 3134147"/>
              <a:gd name="connsiteY0" fmla="*/ 3416314 h 12192001"/>
              <a:gd name="connsiteX1" fmla="*/ 2837 w 3134147"/>
              <a:gd name="connsiteY1" fmla="*/ 3247280 h 12192001"/>
              <a:gd name="connsiteX2" fmla="*/ 7702 w 3134147"/>
              <a:gd name="connsiteY2" fmla="*/ 3090040 h 12192001"/>
              <a:gd name="connsiteX3" fmla="*/ 82223 w 3134147"/>
              <a:gd name="connsiteY3" fmla="*/ 3092468 h 12192001"/>
              <a:gd name="connsiteX4" fmla="*/ 1325465 w 3134147"/>
              <a:gd name="connsiteY4" fmla="*/ 3121352 h 12192001"/>
              <a:gd name="connsiteX5" fmla="*/ 2263825 w 3134147"/>
              <a:gd name="connsiteY5" fmla="*/ 2803189 h 12192001"/>
              <a:gd name="connsiteX6" fmla="*/ 2555285 w 3134147"/>
              <a:gd name="connsiteY6" fmla="*/ 1918540 h 12192001"/>
              <a:gd name="connsiteX7" fmla="*/ 2242499 w 3134147"/>
              <a:gd name="connsiteY7" fmla="*/ 839889 h 12192001"/>
              <a:gd name="connsiteX8" fmla="*/ 1332574 w 3134147"/>
              <a:gd name="connsiteY8" fmla="*/ 591566 h 12192001"/>
              <a:gd name="connsiteX9" fmla="*/ 226548 w 3134147"/>
              <a:gd name="connsiteY9" fmla="*/ 589520 h 12192001"/>
              <a:gd name="connsiteX10" fmla="*/ 115838 w 3134147"/>
              <a:gd name="connsiteY10" fmla="*/ 589954 h 12192001"/>
              <a:gd name="connsiteX11" fmla="*/ 121218 w 3134147"/>
              <a:gd name="connsiteY11" fmla="*/ 489786 h 12192001"/>
              <a:gd name="connsiteX12" fmla="*/ 137792 w 3134147"/>
              <a:gd name="connsiteY12" fmla="*/ 177371 h 12192001"/>
              <a:gd name="connsiteX13" fmla="*/ 146811 w 3134147"/>
              <a:gd name="connsiteY13" fmla="*/ 0 h 12192001"/>
              <a:gd name="connsiteX14" fmla="*/ 3134147 w 3134147"/>
              <a:gd name="connsiteY14" fmla="*/ 0 h 12192001"/>
              <a:gd name="connsiteX15" fmla="*/ 3134146 w 3134147"/>
              <a:gd name="connsiteY15" fmla="*/ 12192001 h 12192001"/>
              <a:gd name="connsiteX16" fmla="*/ 175442 w 3134147"/>
              <a:gd name="connsiteY16" fmla="*/ 12192001 h 12192001"/>
              <a:gd name="connsiteX17" fmla="*/ 172880 w 3134147"/>
              <a:gd name="connsiteY17" fmla="*/ 12180929 h 12192001"/>
              <a:gd name="connsiteX18" fmla="*/ 172880 w 3134147"/>
              <a:gd name="connsiteY18" fmla="*/ 11675594 h 12192001"/>
              <a:gd name="connsiteX19" fmla="*/ 172880 w 3134147"/>
              <a:gd name="connsiteY19" fmla="*/ 11565780 h 12192001"/>
              <a:gd name="connsiteX20" fmla="*/ 197836 w 3134147"/>
              <a:gd name="connsiteY20" fmla="*/ 11565872 h 12192001"/>
              <a:gd name="connsiteX21" fmla="*/ 1517404 w 3134147"/>
              <a:gd name="connsiteY21" fmla="*/ 11562598 h 12192001"/>
              <a:gd name="connsiteX22" fmla="*/ 2278045 w 3134147"/>
              <a:gd name="connsiteY22" fmla="*/ 11267715 h 12192001"/>
              <a:gd name="connsiteX23" fmla="*/ 2555287 w 3134147"/>
              <a:gd name="connsiteY23" fmla="*/ 10297704 h 12192001"/>
              <a:gd name="connsiteX24" fmla="*/ 2242501 w 3134147"/>
              <a:gd name="connsiteY24" fmla="*/ 9451855 h 12192001"/>
              <a:gd name="connsiteX25" fmla="*/ 1517404 w 3134147"/>
              <a:gd name="connsiteY25" fmla="*/ 9079371 h 12192001"/>
              <a:gd name="connsiteX26" fmla="*/ 292489 w 3134147"/>
              <a:gd name="connsiteY26" fmla="*/ 9040484 h 12192001"/>
              <a:gd name="connsiteX27" fmla="*/ 172880 w 3134147"/>
              <a:gd name="connsiteY27" fmla="*/ 9037926 h 12192001"/>
              <a:gd name="connsiteX28" fmla="*/ 172880 w 3134147"/>
              <a:gd name="connsiteY28" fmla="*/ 8788777 h 12192001"/>
              <a:gd name="connsiteX29" fmla="*/ 172880 w 3134147"/>
              <a:gd name="connsiteY29" fmla="*/ 8752186 h 12192001"/>
              <a:gd name="connsiteX30" fmla="*/ 221226 w 3134147"/>
              <a:gd name="connsiteY30" fmla="*/ 8751597 h 12192001"/>
              <a:gd name="connsiteX31" fmla="*/ 1079713 w 3134147"/>
              <a:gd name="connsiteY31" fmla="*/ 8738138 h 12192001"/>
              <a:gd name="connsiteX32" fmla="*/ 1733645 w 3134147"/>
              <a:gd name="connsiteY32" fmla="*/ 8683942 h 12192001"/>
              <a:gd name="connsiteX33" fmla="*/ 2252525 w 3134147"/>
              <a:gd name="connsiteY33" fmla="*/ 6591943 h 12192001"/>
              <a:gd name="connsiteX34" fmla="*/ 1355660 w 3134147"/>
              <a:gd name="connsiteY34" fmla="*/ 6231739 h 12192001"/>
              <a:gd name="connsiteX35" fmla="*/ 1199897 w 3134147"/>
              <a:gd name="connsiteY35" fmla="*/ 6221413 h 12192001"/>
              <a:gd name="connsiteX36" fmla="*/ 750257 w 3134147"/>
              <a:gd name="connsiteY36" fmla="*/ 6221413 h 12192001"/>
              <a:gd name="connsiteX37" fmla="*/ 469318 w 3134147"/>
              <a:gd name="connsiteY37" fmla="*/ 6232755 h 12192001"/>
              <a:gd name="connsiteX38" fmla="*/ 87377 w 3134147"/>
              <a:gd name="connsiteY38" fmla="*/ 6256515 h 12192001"/>
              <a:gd name="connsiteX39" fmla="*/ 65330 w 3134147"/>
              <a:gd name="connsiteY39" fmla="*/ 6257858 h 12192001"/>
              <a:gd name="connsiteX40" fmla="*/ 39551 w 3134147"/>
              <a:gd name="connsiteY40" fmla="*/ 5933709 h 12192001"/>
              <a:gd name="connsiteX41" fmla="*/ 354368 w 3134147"/>
              <a:gd name="connsiteY41" fmla="*/ 5936340 h 12192001"/>
              <a:gd name="connsiteX42" fmla="*/ 1492860 w 3134147"/>
              <a:gd name="connsiteY42" fmla="*/ 5874101 h 12192001"/>
              <a:gd name="connsiteX43" fmla="*/ 1251190 w 3134147"/>
              <a:gd name="connsiteY43" fmla="*/ 3400391 h 12192001"/>
              <a:gd name="connsiteX44" fmla="*/ 113919 w 3134147"/>
              <a:gd name="connsiteY44" fmla="*/ 3416024 h 12192001"/>
              <a:gd name="connsiteX45" fmla="*/ 19642 w 3134147"/>
              <a:gd name="connsiteY45" fmla="*/ 341613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34147" h="12192001">
                <a:moveTo>
                  <a:pt x="0" y="3416314"/>
                </a:moveTo>
                <a:lnTo>
                  <a:pt x="2837" y="3247280"/>
                </a:lnTo>
                <a:lnTo>
                  <a:pt x="7702" y="3090040"/>
                </a:lnTo>
                <a:lnTo>
                  <a:pt x="82223" y="3092468"/>
                </a:lnTo>
                <a:cubicBezTo>
                  <a:pt x="538918" y="3106681"/>
                  <a:pt x="1222832" y="3121352"/>
                  <a:pt x="1325465" y="3121352"/>
                </a:cubicBezTo>
                <a:cubicBezTo>
                  <a:pt x="1688013" y="3121352"/>
                  <a:pt x="2043453" y="3043751"/>
                  <a:pt x="2263825" y="2803189"/>
                </a:cubicBezTo>
                <a:cubicBezTo>
                  <a:pt x="2477089" y="2570386"/>
                  <a:pt x="2555285" y="2151342"/>
                  <a:pt x="2555285" y="1918540"/>
                </a:cubicBezTo>
                <a:cubicBezTo>
                  <a:pt x="2555285" y="1359814"/>
                  <a:pt x="2455762" y="1080451"/>
                  <a:pt x="2242499" y="839889"/>
                </a:cubicBezTo>
                <a:cubicBezTo>
                  <a:pt x="2093214" y="684687"/>
                  <a:pt x="1581382" y="599326"/>
                  <a:pt x="1332574" y="591566"/>
                </a:cubicBezTo>
                <a:cubicBezTo>
                  <a:pt x="1172627" y="586716"/>
                  <a:pt x="648909" y="587929"/>
                  <a:pt x="226548" y="589520"/>
                </a:cubicBezTo>
                <a:lnTo>
                  <a:pt x="115838" y="589954"/>
                </a:lnTo>
                <a:lnTo>
                  <a:pt x="121218" y="489786"/>
                </a:lnTo>
                <a:cubicBezTo>
                  <a:pt x="127052" y="381154"/>
                  <a:pt x="132619" y="276859"/>
                  <a:pt x="137792" y="177371"/>
                </a:cubicBezTo>
                <a:lnTo>
                  <a:pt x="146811" y="0"/>
                </a:lnTo>
                <a:lnTo>
                  <a:pt x="3134147" y="0"/>
                </a:lnTo>
                <a:lnTo>
                  <a:pt x="3134146" y="12192001"/>
                </a:lnTo>
                <a:lnTo>
                  <a:pt x="175442" y="12192001"/>
                </a:lnTo>
                <a:lnTo>
                  <a:pt x="172880" y="12180929"/>
                </a:lnTo>
                <a:cubicBezTo>
                  <a:pt x="172880" y="12085807"/>
                  <a:pt x="172880" y="11919343"/>
                  <a:pt x="172880" y="11675594"/>
                </a:cubicBezTo>
                <a:lnTo>
                  <a:pt x="172880" y="11565780"/>
                </a:lnTo>
                <a:lnTo>
                  <a:pt x="197836" y="11565872"/>
                </a:lnTo>
                <a:cubicBezTo>
                  <a:pt x="649688" y="11566963"/>
                  <a:pt x="1357457" y="11562598"/>
                  <a:pt x="1517404" y="11562598"/>
                </a:cubicBezTo>
                <a:cubicBezTo>
                  <a:pt x="1879953" y="11562598"/>
                  <a:pt x="2206957" y="11368596"/>
                  <a:pt x="2278045" y="11267715"/>
                </a:cubicBezTo>
                <a:cubicBezTo>
                  <a:pt x="2349132" y="11166834"/>
                  <a:pt x="2555287" y="10771069"/>
                  <a:pt x="2555287" y="10297704"/>
                </a:cubicBezTo>
                <a:cubicBezTo>
                  <a:pt x="2555287" y="9979541"/>
                  <a:pt x="2384676" y="9607057"/>
                  <a:pt x="2242501" y="9451855"/>
                </a:cubicBezTo>
                <a:cubicBezTo>
                  <a:pt x="2093216" y="9211293"/>
                  <a:pt x="1638254" y="9094891"/>
                  <a:pt x="1517404" y="9079371"/>
                </a:cubicBezTo>
                <a:cubicBezTo>
                  <a:pt x="1434320" y="9068701"/>
                  <a:pt x="756514" y="9050695"/>
                  <a:pt x="292489" y="9040484"/>
                </a:cubicBezTo>
                <a:lnTo>
                  <a:pt x="172880" y="9037926"/>
                </a:lnTo>
                <a:lnTo>
                  <a:pt x="172880" y="8788777"/>
                </a:lnTo>
                <a:lnTo>
                  <a:pt x="172880" y="8752186"/>
                </a:lnTo>
                <a:lnTo>
                  <a:pt x="221226" y="8751597"/>
                </a:lnTo>
                <a:cubicBezTo>
                  <a:pt x="497927" y="8747302"/>
                  <a:pt x="709655" y="8738138"/>
                  <a:pt x="1079713" y="8738138"/>
                </a:cubicBezTo>
                <a:cubicBezTo>
                  <a:pt x="1356923" y="8738138"/>
                  <a:pt x="1406679" y="8738138"/>
                  <a:pt x="1733645" y="8683942"/>
                </a:cubicBezTo>
                <a:cubicBezTo>
                  <a:pt x="2622138" y="8629747"/>
                  <a:pt x="2707434" y="7103674"/>
                  <a:pt x="2252525" y="6591943"/>
                </a:cubicBezTo>
                <a:cubicBezTo>
                  <a:pt x="2050393" y="6364641"/>
                  <a:pt x="1733978" y="6266108"/>
                  <a:pt x="1355660" y="6231739"/>
                </a:cubicBezTo>
                <a:lnTo>
                  <a:pt x="1199897" y="6221413"/>
                </a:lnTo>
                <a:lnTo>
                  <a:pt x="750257" y="6221413"/>
                </a:lnTo>
                <a:lnTo>
                  <a:pt x="469318" y="6232755"/>
                </a:lnTo>
                <a:cubicBezTo>
                  <a:pt x="343596" y="6239707"/>
                  <a:pt x="215875" y="6248129"/>
                  <a:pt x="87377" y="6256515"/>
                </a:cubicBezTo>
                <a:lnTo>
                  <a:pt x="65330" y="6257858"/>
                </a:lnTo>
                <a:lnTo>
                  <a:pt x="39551" y="5933709"/>
                </a:lnTo>
                <a:lnTo>
                  <a:pt x="354368" y="5936340"/>
                </a:lnTo>
                <a:cubicBezTo>
                  <a:pt x="715873" y="5928830"/>
                  <a:pt x="1106366" y="5894522"/>
                  <a:pt x="1492860" y="5874101"/>
                </a:cubicBezTo>
                <a:cubicBezTo>
                  <a:pt x="2928665" y="5796716"/>
                  <a:pt x="2878909" y="3377202"/>
                  <a:pt x="1251190" y="3400391"/>
                </a:cubicBezTo>
                <a:cubicBezTo>
                  <a:pt x="810498" y="3400391"/>
                  <a:pt x="597259" y="3416024"/>
                  <a:pt x="113919" y="3416024"/>
                </a:cubicBezTo>
                <a:cubicBezTo>
                  <a:pt x="79268" y="3416024"/>
                  <a:pt x="48171" y="3416024"/>
                  <a:pt x="19642" y="3416130"/>
                </a:cubicBezTo>
                <a:close/>
              </a:path>
            </a:pathLst>
          </a:custGeom>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2" name="Title 1">
            <a:extLst>
              <a:ext uri="{FF2B5EF4-FFF2-40B4-BE49-F238E27FC236}">
                <a16:creationId xmlns:a16="http://schemas.microsoft.com/office/drawing/2014/main" id="{3F0B8B20-A8CB-417B-86FC-AEE221D8D44E}"/>
              </a:ext>
            </a:extLst>
          </p:cNvPr>
          <p:cNvSpPr>
            <a:spLocks noGrp="1"/>
          </p:cNvSpPr>
          <p:nvPr>
            <p:ph type="title"/>
          </p:nvPr>
        </p:nvSpPr>
        <p:spPr>
          <a:xfrm>
            <a:off x="635893" y="607075"/>
            <a:ext cx="7603645" cy="1185705"/>
          </a:xfrm>
        </p:spPr>
        <p:txBody>
          <a:bodyPr/>
          <a:lstStyle/>
          <a:p>
            <a:r>
              <a:rPr lang="en-US"/>
              <a:t>Click to edit Master title style</a:t>
            </a:r>
          </a:p>
        </p:txBody>
      </p:sp>
      <p:sp>
        <p:nvSpPr>
          <p:cNvPr id="13" name="Text Placeholder 12">
            <a:extLst>
              <a:ext uri="{FF2B5EF4-FFF2-40B4-BE49-F238E27FC236}">
                <a16:creationId xmlns:a16="http://schemas.microsoft.com/office/drawing/2014/main" id="{D0ECE118-7FEA-45C5-901F-5083C50EE7AB}"/>
              </a:ext>
            </a:extLst>
          </p:cNvPr>
          <p:cNvSpPr>
            <a:spLocks noGrp="1"/>
          </p:cNvSpPr>
          <p:nvPr>
            <p:ph type="body" sz="quarter" idx="15"/>
          </p:nvPr>
        </p:nvSpPr>
        <p:spPr>
          <a:xfrm>
            <a:off x="8392886" y="567948"/>
            <a:ext cx="3292590" cy="289580"/>
          </a:xfrm>
        </p:spPr>
        <p:txBody>
          <a:bodyPr/>
          <a:lstStyle>
            <a:lvl1pPr algn="r">
              <a:buNone/>
              <a:defRPr lang="en-US" sz="1800" kern="1200" dirty="0" smtClean="0">
                <a:solidFill>
                  <a:schemeClr val="tx2">
                    <a:lumMod val="90000"/>
                  </a:schemeClr>
                </a:solidFill>
                <a:latin typeface="+mn-lt"/>
                <a:ea typeface="+mn-ea"/>
                <a:cs typeface="+mn-cs"/>
              </a:defRPr>
            </a:lvl1pPr>
          </a:lstStyle>
          <a:p>
            <a:pPr lvl="0"/>
            <a:r>
              <a:rPr lang="en-US"/>
              <a:t>Click to edit Master text styles</a:t>
            </a:r>
          </a:p>
        </p:txBody>
      </p:sp>
      <p:sp>
        <p:nvSpPr>
          <p:cNvPr id="20" name="Text Placeholder 12">
            <a:extLst>
              <a:ext uri="{FF2B5EF4-FFF2-40B4-BE49-F238E27FC236}">
                <a16:creationId xmlns:a16="http://schemas.microsoft.com/office/drawing/2014/main" id="{B08CA6E4-8742-4E8A-B7F4-9E1CA95B2FF3}"/>
              </a:ext>
            </a:extLst>
          </p:cNvPr>
          <p:cNvSpPr>
            <a:spLocks noGrp="1"/>
          </p:cNvSpPr>
          <p:nvPr>
            <p:ph type="body" sz="quarter" idx="17"/>
          </p:nvPr>
        </p:nvSpPr>
        <p:spPr>
          <a:xfrm>
            <a:off x="8392886" y="1042422"/>
            <a:ext cx="3292590" cy="289580"/>
          </a:xfrm>
        </p:spPr>
        <p:txBody>
          <a:bodyPr/>
          <a:lstStyle>
            <a:lvl1pPr algn="r">
              <a:buNone/>
              <a:defRPr lang="en-US" sz="1800" kern="1200" dirty="0" smtClean="0">
                <a:solidFill>
                  <a:schemeClr val="tx2">
                    <a:lumMod val="90000"/>
                  </a:schemeClr>
                </a:solidFill>
                <a:latin typeface="+mn-lt"/>
                <a:ea typeface="+mn-ea"/>
                <a:cs typeface="+mn-cs"/>
              </a:defRPr>
            </a:lvl1pPr>
          </a:lstStyle>
          <a:p>
            <a:pPr lvl="0"/>
            <a:r>
              <a:rPr lang="en-US"/>
              <a:t>Click to edit Master text styles</a:t>
            </a:r>
          </a:p>
        </p:txBody>
      </p:sp>
      <p:sp>
        <p:nvSpPr>
          <p:cNvPr id="18" name="Text Placeholder 12">
            <a:extLst>
              <a:ext uri="{FF2B5EF4-FFF2-40B4-BE49-F238E27FC236}">
                <a16:creationId xmlns:a16="http://schemas.microsoft.com/office/drawing/2014/main" id="{9D001911-A74E-435A-8FE7-676355D672B8}"/>
              </a:ext>
            </a:extLst>
          </p:cNvPr>
          <p:cNvSpPr>
            <a:spLocks noGrp="1"/>
          </p:cNvSpPr>
          <p:nvPr>
            <p:ph type="body" sz="quarter" idx="16"/>
          </p:nvPr>
        </p:nvSpPr>
        <p:spPr>
          <a:xfrm>
            <a:off x="8392886" y="1503200"/>
            <a:ext cx="3292590" cy="289580"/>
          </a:xfrm>
        </p:spPr>
        <p:txBody>
          <a:bodyPr/>
          <a:lstStyle>
            <a:lvl1pPr algn="r">
              <a:buNone/>
              <a:defRPr lang="en-US" sz="1800" kern="1200" dirty="0" smtClean="0">
                <a:solidFill>
                  <a:schemeClr val="tx2">
                    <a:lumMod val="90000"/>
                  </a:schemeClr>
                </a:solidFill>
                <a:latin typeface="+mn-lt"/>
                <a:ea typeface="+mn-ea"/>
                <a:cs typeface="+mn-cs"/>
              </a:defRPr>
            </a:lvl1pPr>
          </a:lstStyle>
          <a:p>
            <a:pPr lvl="0"/>
            <a:r>
              <a:rPr lang="en-US"/>
              <a:t>Click to edit Master text styles</a:t>
            </a:r>
          </a:p>
        </p:txBody>
      </p:sp>
      <p:sp>
        <p:nvSpPr>
          <p:cNvPr id="21" name="Picture Placeholder 15">
            <a:extLst>
              <a:ext uri="{FF2B5EF4-FFF2-40B4-BE49-F238E27FC236}">
                <a16:creationId xmlns:a16="http://schemas.microsoft.com/office/drawing/2014/main" id="{F4F8532A-3059-47CD-8B54-A542DED3B8BC}"/>
              </a:ext>
            </a:extLst>
          </p:cNvPr>
          <p:cNvSpPr>
            <a:spLocks noGrp="1"/>
          </p:cNvSpPr>
          <p:nvPr>
            <p:ph type="pic" sz="quarter" idx="10"/>
          </p:nvPr>
        </p:nvSpPr>
        <p:spPr>
          <a:xfrm>
            <a:off x="625954" y="2362201"/>
            <a:ext cx="2533236" cy="3916941"/>
          </a:xfrm>
          <a:custGeom>
            <a:avLst/>
            <a:gdLst>
              <a:gd name="connsiteX0" fmla="*/ 1330423 w 2533236"/>
              <a:gd name="connsiteY0" fmla="*/ 0 h 3916941"/>
              <a:gd name="connsiteX1" fmla="*/ 2215073 w 2533236"/>
              <a:gd name="connsiteY1" fmla="*/ 291460 h 3916941"/>
              <a:gd name="connsiteX2" fmla="*/ 2533236 w 2533236"/>
              <a:gd name="connsiteY2" fmla="*/ 1229820 h 3916941"/>
              <a:gd name="connsiteX3" fmla="*/ 2486676 w 2533236"/>
              <a:gd name="connsiteY3" fmla="*/ 2879058 h 3916941"/>
              <a:gd name="connsiteX4" fmla="*/ 2114192 w 2533236"/>
              <a:gd name="connsiteY4" fmla="*/ 3604155 h 3916941"/>
              <a:gd name="connsiteX5" fmla="*/ 1268343 w 2533236"/>
              <a:gd name="connsiteY5" fmla="*/ 3916941 h 3916941"/>
              <a:gd name="connsiteX6" fmla="*/ 298332 w 2533236"/>
              <a:gd name="connsiteY6" fmla="*/ 3639699 h 3916941"/>
              <a:gd name="connsiteX7" fmla="*/ 3449 w 2533236"/>
              <a:gd name="connsiteY7" fmla="*/ 2879058 h 3916941"/>
              <a:gd name="connsiteX8" fmla="*/ 3449 w 2533236"/>
              <a:gd name="connsiteY8" fmla="*/ 1222712 h 3916941"/>
              <a:gd name="connsiteX9" fmla="*/ 251772 w 2533236"/>
              <a:gd name="connsiteY9" fmla="*/ 312787 h 3916941"/>
              <a:gd name="connsiteX10" fmla="*/ 1330423 w 2533236"/>
              <a:gd name="connsiteY10" fmla="*/ 0 h 3916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236" h="3916941">
                <a:moveTo>
                  <a:pt x="1330423" y="0"/>
                </a:moveTo>
                <a:cubicBezTo>
                  <a:pt x="1563226" y="0"/>
                  <a:pt x="1982270" y="78197"/>
                  <a:pt x="2215073" y="291460"/>
                </a:cubicBezTo>
                <a:cubicBezTo>
                  <a:pt x="2455635" y="511833"/>
                  <a:pt x="2533236" y="867272"/>
                  <a:pt x="2533236" y="1229820"/>
                </a:cubicBezTo>
                <a:cubicBezTo>
                  <a:pt x="2533236" y="1379105"/>
                  <a:pt x="2502196" y="2758209"/>
                  <a:pt x="2486676" y="2879058"/>
                </a:cubicBezTo>
                <a:cubicBezTo>
                  <a:pt x="2471156" y="2999908"/>
                  <a:pt x="2354754" y="3454870"/>
                  <a:pt x="2114192" y="3604155"/>
                </a:cubicBezTo>
                <a:cubicBezTo>
                  <a:pt x="1958990" y="3746330"/>
                  <a:pt x="1586506" y="3916941"/>
                  <a:pt x="1268343" y="3916941"/>
                </a:cubicBezTo>
                <a:cubicBezTo>
                  <a:pt x="794978" y="3916941"/>
                  <a:pt x="399213" y="3710786"/>
                  <a:pt x="298332" y="3639699"/>
                </a:cubicBezTo>
                <a:cubicBezTo>
                  <a:pt x="197451" y="3568611"/>
                  <a:pt x="3449" y="3241607"/>
                  <a:pt x="3449" y="2879058"/>
                </a:cubicBezTo>
                <a:cubicBezTo>
                  <a:pt x="3449" y="2665795"/>
                  <a:pt x="-4311" y="1478628"/>
                  <a:pt x="3449" y="1222712"/>
                </a:cubicBezTo>
                <a:cubicBezTo>
                  <a:pt x="11209" y="973904"/>
                  <a:pt x="96570" y="462071"/>
                  <a:pt x="251772" y="312787"/>
                </a:cubicBezTo>
                <a:cubicBezTo>
                  <a:pt x="492334" y="99523"/>
                  <a:pt x="771697" y="0"/>
                  <a:pt x="1330423" y="0"/>
                </a:cubicBezTo>
                <a:close/>
              </a:path>
            </a:pathLst>
          </a:custGeom>
        </p:spPr>
        <p:txBody>
          <a:bodyPr wrap="square">
            <a:noAutofit/>
          </a:bodyPr>
          <a:lstStyle/>
          <a:p>
            <a:r>
              <a:rPr lang="en-US"/>
              <a:t>Click icon to add picture</a:t>
            </a:r>
            <a:endParaRPr lang="en-US" dirty="0"/>
          </a:p>
        </p:txBody>
      </p:sp>
      <p:sp>
        <p:nvSpPr>
          <p:cNvPr id="23" name="Picture Placeholder 18">
            <a:extLst>
              <a:ext uri="{FF2B5EF4-FFF2-40B4-BE49-F238E27FC236}">
                <a16:creationId xmlns:a16="http://schemas.microsoft.com/office/drawing/2014/main" id="{43D2034E-6271-4A1B-AB17-EC7F8E456F20}"/>
              </a:ext>
            </a:extLst>
          </p:cNvPr>
          <p:cNvSpPr>
            <a:spLocks noGrp="1"/>
          </p:cNvSpPr>
          <p:nvPr>
            <p:ph type="pic" sz="quarter" idx="11"/>
          </p:nvPr>
        </p:nvSpPr>
        <p:spPr>
          <a:xfrm>
            <a:off x="3438525" y="2394037"/>
            <a:ext cx="2532063" cy="3852539"/>
          </a:xfrm>
          <a:custGeom>
            <a:avLst/>
            <a:gdLst>
              <a:gd name="connsiteX0" fmla="*/ 1198846 w 2532063"/>
              <a:gd name="connsiteY0" fmla="*/ 2601 h 3852539"/>
              <a:gd name="connsiteX1" fmla="*/ 2473418 w 2532063"/>
              <a:gd name="connsiteY1" fmla="*/ 1030589 h 3852539"/>
              <a:gd name="connsiteX2" fmla="*/ 2520721 w 2532063"/>
              <a:gd name="connsiteY2" fmla="*/ 1799136 h 3852539"/>
              <a:gd name="connsiteX3" fmla="*/ 2532063 w 2532063"/>
              <a:gd name="connsiteY3" fmla="*/ 2080075 h 3852539"/>
              <a:gd name="connsiteX4" fmla="*/ 2532063 w 2532063"/>
              <a:gd name="connsiteY4" fmla="*/ 2529715 h 3852539"/>
              <a:gd name="connsiteX5" fmla="*/ 2521737 w 2532063"/>
              <a:gd name="connsiteY5" fmla="*/ 2685478 h 3852539"/>
              <a:gd name="connsiteX6" fmla="*/ 2161533 w 2532063"/>
              <a:gd name="connsiteY6" fmla="*/ 3582343 h 3852539"/>
              <a:gd name="connsiteX7" fmla="*/ 69534 w 2532063"/>
              <a:gd name="connsiteY7" fmla="*/ 3063463 h 3852539"/>
              <a:gd name="connsiteX8" fmla="*/ 15338 w 2532063"/>
              <a:gd name="connsiteY8" fmla="*/ 2409531 h 3852539"/>
              <a:gd name="connsiteX9" fmla="*/ 377 w 2532063"/>
              <a:gd name="connsiteY9" fmla="*/ 1427829 h 3852539"/>
              <a:gd name="connsiteX10" fmla="*/ 0 w 2532063"/>
              <a:gd name="connsiteY10" fmla="*/ 1340577 h 3852539"/>
              <a:gd name="connsiteX11" fmla="*/ 0 w 2532063"/>
              <a:gd name="connsiteY11" fmla="*/ 1263233 h 3852539"/>
              <a:gd name="connsiteX12" fmla="*/ 4541 w 2532063"/>
              <a:gd name="connsiteY12" fmla="*/ 1124281 h 3852539"/>
              <a:gd name="connsiteX13" fmla="*/ 1198846 w 2532063"/>
              <a:gd name="connsiteY13" fmla="*/ 2601 h 385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2063" h="3852539">
                <a:moveTo>
                  <a:pt x="1198846" y="2601"/>
                </a:moveTo>
                <a:cubicBezTo>
                  <a:pt x="1810500" y="-33827"/>
                  <a:pt x="2434725" y="312686"/>
                  <a:pt x="2473418" y="1030589"/>
                </a:cubicBezTo>
                <a:cubicBezTo>
                  <a:pt x="2487032" y="1288252"/>
                  <a:pt x="2506818" y="1547692"/>
                  <a:pt x="2520721" y="1799136"/>
                </a:cubicBezTo>
                <a:lnTo>
                  <a:pt x="2532063" y="2080075"/>
                </a:lnTo>
                <a:lnTo>
                  <a:pt x="2532063" y="2529715"/>
                </a:lnTo>
                <a:lnTo>
                  <a:pt x="2521737" y="2685478"/>
                </a:lnTo>
                <a:cubicBezTo>
                  <a:pt x="2487368" y="3063796"/>
                  <a:pt x="2388835" y="3380211"/>
                  <a:pt x="2161533" y="3582343"/>
                </a:cubicBezTo>
                <a:cubicBezTo>
                  <a:pt x="1649802" y="4037252"/>
                  <a:pt x="123729" y="3951956"/>
                  <a:pt x="69534" y="3063463"/>
                </a:cubicBezTo>
                <a:cubicBezTo>
                  <a:pt x="15338" y="2736497"/>
                  <a:pt x="15338" y="2686741"/>
                  <a:pt x="15338" y="2409531"/>
                </a:cubicBezTo>
                <a:cubicBezTo>
                  <a:pt x="15338" y="1986608"/>
                  <a:pt x="3369" y="1770482"/>
                  <a:pt x="377" y="1427829"/>
                </a:cubicBezTo>
                <a:lnTo>
                  <a:pt x="0" y="1340577"/>
                </a:lnTo>
                <a:lnTo>
                  <a:pt x="0" y="1263233"/>
                </a:lnTo>
                <a:lnTo>
                  <a:pt x="4541" y="1124281"/>
                </a:lnTo>
                <a:cubicBezTo>
                  <a:pt x="63045" y="407474"/>
                  <a:pt x="625421" y="36753"/>
                  <a:pt x="1198846" y="2601"/>
                </a:cubicBezTo>
                <a:close/>
              </a:path>
            </a:pathLst>
          </a:custGeom>
        </p:spPr>
        <p:txBody>
          <a:bodyPr wrap="square">
            <a:noAutofit/>
          </a:bodyPr>
          <a:lstStyle/>
          <a:p>
            <a:r>
              <a:rPr lang="en-US"/>
              <a:t>Click icon to add picture</a:t>
            </a:r>
            <a:endParaRPr lang="en-US" dirty="0"/>
          </a:p>
        </p:txBody>
      </p:sp>
      <p:sp>
        <p:nvSpPr>
          <p:cNvPr id="24" name="Picture Placeholder 21">
            <a:extLst>
              <a:ext uri="{FF2B5EF4-FFF2-40B4-BE49-F238E27FC236}">
                <a16:creationId xmlns:a16="http://schemas.microsoft.com/office/drawing/2014/main" id="{600A4B14-34BC-40B7-AE23-36D26E3DDA08}"/>
              </a:ext>
            </a:extLst>
          </p:cNvPr>
          <p:cNvSpPr>
            <a:spLocks noGrp="1"/>
          </p:cNvSpPr>
          <p:nvPr>
            <p:ph type="pic" sz="quarter" idx="12"/>
          </p:nvPr>
        </p:nvSpPr>
        <p:spPr>
          <a:xfrm>
            <a:off x="6254180" y="2394767"/>
            <a:ext cx="2537595" cy="3852534"/>
          </a:xfrm>
          <a:custGeom>
            <a:avLst/>
            <a:gdLst>
              <a:gd name="connsiteX0" fmla="*/ 1248117 w 2537595"/>
              <a:gd name="connsiteY0" fmla="*/ 192 h 3852534"/>
              <a:gd name="connsiteX1" fmla="*/ 2467601 w 2537595"/>
              <a:gd name="connsiteY1" fmla="*/ 789077 h 3852534"/>
              <a:gd name="connsiteX2" fmla="*/ 2521797 w 2537595"/>
              <a:gd name="connsiteY2" fmla="*/ 1443007 h 3852534"/>
              <a:gd name="connsiteX3" fmla="*/ 2537430 w 2537595"/>
              <a:gd name="connsiteY3" fmla="*/ 2580278 h 3852534"/>
              <a:gd name="connsiteX4" fmla="*/ 63720 w 2537595"/>
              <a:gd name="connsiteY4" fmla="*/ 2821948 h 3852534"/>
              <a:gd name="connsiteX5" fmla="*/ 375605 w 2537595"/>
              <a:gd name="connsiteY5" fmla="*/ 270197 h 3852534"/>
              <a:gd name="connsiteX6" fmla="*/ 1248117 w 2537595"/>
              <a:gd name="connsiteY6" fmla="*/ 192 h 385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7595" h="3852534">
                <a:moveTo>
                  <a:pt x="1248117" y="192"/>
                </a:moveTo>
                <a:cubicBezTo>
                  <a:pt x="1824906" y="-7790"/>
                  <a:pt x="2433729" y="233769"/>
                  <a:pt x="2467601" y="789077"/>
                </a:cubicBezTo>
                <a:cubicBezTo>
                  <a:pt x="2521797" y="1116042"/>
                  <a:pt x="2521797" y="1165798"/>
                  <a:pt x="2521797" y="1443007"/>
                </a:cubicBezTo>
                <a:cubicBezTo>
                  <a:pt x="2521797" y="1926347"/>
                  <a:pt x="2537430" y="2139586"/>
                  <a:pt x="2537430" y="2580278"/>
                </a:cubicBezTo>
                <a:cubicBezTo>
                  <a:pt x="2560619" y="4207997"/>
                  <a:pt x="141105" y="4257753"/>
                  <a:pt x="63720" y="2821948"/>
                </a:cubicBezTo>
                <a:cubicBezTo>
                  <a:pt x="9264" y="1791297"/>
                  <a:pt x="-143942" y="732213"/>
                  <a:pt x="375605" y="270197"/>
                </a:cubicBezTo>
                <a:cubicBezTo>
                  <a:pt x="567504" y="99606"/>
                  <a:pt x="902044" y="4982"/>
                  <a:pt x="1248117" y="192"/>
                </a:cubicBezTo>
                <a:close/>
              </a:path>
            </a:pathLst>
          </a:custGeom>
        </p:spPr>
        <p:txBody>
          <a:bodyPr wrap="square">
            <a:noAutofit/>
          </a:bodyPr>
          <a:lstStyle/>
          <a:p>
            <a:r>
              <a:rPr lang="en-US"/>
              <a:t>Click icon to add picture</a:t>
            </a:r>
            <a:endParaRPr lang="en-US" dirty="0"/>
          </a:p>
        </p:txBody>
      </p:sp>
      <p:sp>
        <p:nvSpPr>
          <p:cNvPr id="26" name="Picture Placeholder 24">
            <a:extLst>
              <a:ext uri="{FF2B5EF4-FFF2-40B4-BE49-F238E27FC236}">
                <a16:creationId xmlns:a16="http://schemas.microsoft.com/office/drawing/2014/main" id="{CC868421-4755-4591-B5D2-7F4ED1E8FDD4}"/>
              </a:ext>
            </a:extLst>
          </p:cNvPr>
          <p:cNvSpPr>
            <a:spLocks noGrp="1"/>
          </p:cNvSpPr>
          <p:nvPr>
            <p:ph type="pic" sz="quarter" idx="13"/>
          </p:nvPr>
        </p:nvSpPr>
        <p:spPr>
          <a:xfrm>
            <a:off x="9070649" y="2362200"/>
            <a:ext cx="2533234" cy="3916940"/>
          </a:xfrm>
          <a:custGeom>
            <a:avLst/>
            <a:gdLst>
              <a:gd name="connsiteX0" fmla="*/ 1264893 w 2533234"/>
              <a:gd name="connsiteY0" fmla="*/ 0 h 3916940"/>
              <a:gd name="connsiteX1" fmla="*/ 2234903 w 2533234"/>
              <a:gd name="connsiteY1" fmla="*/ 277243 h 3916940"/>
              <a:gd name="connsiteX2" fmla="*/ 2529786 w 2533234"/>
              <a:gd name="connsiteY2" fmla="*/ 1037883 h 3916940"/>
              <a:gd name="connsiteX3" fmla="*/ 2529786 w 2533234"/>
              <a:gd name="connsiteY3" fmla="*/ 2694229 h 3916940"/>
              <a:gd name="connsiteX4" fmla="*/ 2281463 w 2533234"/>
              <a:gd name="connsiteY4" fmla="*/ 3604154 h 3916940"/>
              <a:gd name="connsiteX5" fmla="*/ 1202812 w 2533234"/>
              <a:gd name="connsiteY5" fmla="*/ 3916940 h 3916940"/>
              <a:gd name="connsiteX6" fmla="*/ 318163 w 2533234"/>
              <a:gd name="connsiteY6" fmla="*/ 3625480 h 3916940"/>
              <a:gd name="connsiteX7" fmla="*/ 0 w 2533234"/>
              <a:gd name="connsiteY7" fmla="*/ 2687120 h 3916940"/>
              <a:gd name="connsiteX8" fmla="*/ 46561 w 2533234"/>
              <a:gd name="connsiteY8" fmla="*/ 1037883 h 3916940"/>
              <a:gd name="connsiteX9" fmla="*/ 419044 w 2533234"/>
              <a:gd name="connsiteY9" fmla="*/ 312787 h 3916940"/>
              <a:gd name="connsiteX10" fmla="*/ 1264893 w 2533234"/>
              <a:gd name="connsiteY10" fmla="*/ 0 h 391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234" h="3916940">
                <a:moveTo>
                  <a:pt x="1264893" y="0"/>
                </a:moveTo>
                <a:cubicBezTo>
                  <a:pt x="1738258" y="0"/>
                  <a:pt x="2134022" y="206155"/>
                  <a:pt x="2234903" y="277243"/>
                </a:cubicBezTo>
                <a:cubicBezTo>
                  <a:pt x="2335784" y="348331"/>
                  <a:pt x="2529786" y="675335"/>
                  <a:pt x="2529786" y="1037883"/>
                </a:cubicBezTo>
                <a:cubicBezTo>
                  <a:pt x="2529786" y="1251146"/>
                  <a:pt x="2537546" y="2438313"/>
                  <a:pt x="2529786" y="2694229"/>
                </a:cubicBezTo>
                <a:cubicBezTo>
                  <a:pt x="2522026" y="2943037"/>
                  <a:pt x="2436665" y="3454869"/>
                  <a:pt x="2281463" y="3604154"/>
                </a:cubicBezTo>
                <a:cubicBezTo>
                  <a:pt x="2040901" y="3817417"/>
                  <a:pt x="1761538" y="3916940"/>
                  <a:pt x="1202812" y="3916940"/>
                </a:cubicBezTo>
                <a:cubicBezTo>
                  <a:pt x="970010" y="3916940"/>
                  <a:pt x="550966" y="3838744"/>
                  <a:pt x="318163" y="3625480"/>
                </a:cubicBezTo>
                <a:cubicBezTo>
                  <a:pt x="77601" y="3405108"/>
                  <a:pt x="0" y="3049668"/>
                  <a:pt x="0" y="2687120"/>
                </a:cubicBezTo>
                <a:cubicBezTo>
                  <a:pt x="0" y="2537836"/>
                  <a:pt x="31040" y="1158732"/>
                  <a:pt x="46561" y="1037883"/>
                </a:cubicBezTo>
                <a:cubicBezTo>
                  <a:pt x="62081" y="917033"/>
                  <a:pt x="178482" y="462071"/>
                  <a:pt x="419044" y="312787"/>
                </a:cubicBezTo>
                <a:cubicBezTo>
                  <a:pt x="574246" y="170611"/>
                  <a:pt x="946730" y="0"/>
                  <a:pt x="1264893" y="0"/>
                </a:cubicBezTo>
                <a:close/>
              </a:path>
            </a:pathLst>
          </a:custGeom>
        </p:spPr>
        <p:txBody>
          <a:bodyPr wrap="square">
            <a:noAutofit/>
          </a:bodyPr>
          <a:lstStyle/>
          <a:p>
            <a:r>
              <a:rPr lang="en-US"/>
              <a:t>Click icon to add picture</a:t>
            </a:r>
            <a:endParaRPr lang="en-US" dirty="0"/>
          </a:p>
        </p:txBody>
      </p:sp>
    </p:spTree>
    <p:extLst>
      <p:ext uri="{BB962C8B-B14F-4D97-AF65-F5344CB8AC3E}">
        <p14:creationId xmlns:p14="http://schemas.microsoft.com/office/powerpoint/2010/main" val="25741348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200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58400" y="2541600"/>
            <a:ext cx="5003801" cy="3234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25D3F068-AC03-4FD0-8144-B8954B670878}"/>
              </a:ext>
            </a:extLst>
          </p:cNvPr>
          <p:cNvSpPr>
            <a:spLocks noGrp="1"/>
          </p:cNvSpPr>
          <p:nvPr>
            <p:ph type="dt" sz="half" idx="10"/>
          </p:nvPr>
        </p:nvSpPr>
        <p:spPr/>
        <p:txBody>
          <a:bodyPr/>
          <a:lstStyle/>
          <a:p>
            <a:r>
              <a:rPr lang="en-US" dirty="0"/>
              <a:t>Sunday, January 31, 20XX</a:t>
            </a:r>
          </a:p>
        </p:txBody>
      </p:sp>
      <p:sp>
        <p:nvSpPr>
          <p:cNvPr id="9" name="Footer Placeholder 8">
            <a:extLst>
              <a:ext uri="{FF2B5EF4-FFF2-40B4-BE49-F238E27FC236}">
                <a16:creationId xmlns:a16="http://schemas.microsoft.com/office/drawing/2014/main" id="{87B6C63E-66B4-4FDA-AF8E-90866615CDCA}"/>
              </a:ext>
            </a:extLst>
          </p:cNvPr>
          <p:cNvSpPr>
            <a:spLocks noGrp="1"/>
          </p:cNvSpPr>
          <p:nvPr>
            <p:ph type="ftr" sz="quarter" idx="11"/>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F3449E5A-98CB-4721-94D7-6D73798F92C1}"/>
              </a:ext>
            </a:extLst>
          </p:cNvPr>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25289409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A96360A5-9714-4EE0-A320-10F82AB343B6}"/>
              </a:ext>
            </a:extLst>
          </p:cNvPr>
          <p:cNvSpPr>
            <a:spLocks noGrp="1"/>
          </p:cNvSpPr>
          <p:nvPr>
            <p:ph type="pic" sz="quarter" idx="10"/>
          </p:nvPr>
        </p:nvSpPr>
        <p:spPr>
          <a:xfrm>
            <a:off x="2" y="0"/>
            <a:ext cx="3041003" cy="6858000"/>
          </a:xfrm>
          <a:custGeom>
            <a:avLst/>
            <a:gdLst>
              <a:gd name="connsiteX0" fmla="*/ 0 w 3041003"/>
              <a:gd name="connsiteY0" fmla="*/ 0 h 6858000"/>
              <a:gd name="connsiteX1" fmla="*/ 3004565 w 3041003"/>
              <a:gd name="connsiteY1" fmla="*/ 0 h 6858000"/>
              <a:gd name="connsiteX2" fmla="*/ 3004599 w 3041003"/>
              <a:gd name="connsiteY2" fmla="*/ 3068 h 6858000"/>
              <a:gd name="connsiteX3" fmla="*/ 3023912 w 3041003"/>
              <a:gd name="connsiteY3" fmla="*/ 3857732 h 6858000"/>
              <a:gd name="connsiteX4" fmla="*/ 3016282 w 3041003"/>
              <a:gd name="connsiteY4" fmla="*/ 6617070 h 6858000"/>
              <a:gd name="connsiteX5" fmla="*/ 3011292 w 3041003"/>
              <a:gd name="connsiteY5" fmla="*/ 6858000 h 6858000"/>
              <a:gd name="connsiteX6" fmla="*/ 0 w 304100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1003" h="6858000">
                <a:moveTo>
                  <a:pt x="0" y="0"/>
                </a:moveTo>
                <a:lnTo>
                  <a:pt x="3004565" y="0"/>
                </a:lnTo>
                <a:lnTo>
                  <a:pt x="3004599" y="3068"/>
                </a:lnTo>
                <a:cubicBezTo>
                  <a:pt x="3015328" y="1163957"/>
                  <a:pt x="2989577" y="3242012"/>
                  <a:pt x="3023912" y="3857732"/>
                </a:cubicBezTo>
                <a:cubicBezTo>
                  <a:pt x="3054432" y="4268212"/>
                  <a:pt x="3039172" y="5465446"/>
                  <a:pt x="3016282" y="6617070"/>
                </a:cubicBezTo>
                <a:lnTo>
                  <a:pt x="3011292" y="6858000"/>
                </a:lnTo>
                <a:lnTo>
                  <a:pt x="0" y="6858000"/>
                </a:lnTo>
                <a:close/>
              </a:path>
            </a:pathLst>
          </a:custGeom>
        </p:spPr>
        <p:txBody>
          <a:bodyPr wrap="square">
            <a:noAutofit/>
          </a:bodyPr>
          <a:lstStyle/>
          <a:p>
            <a:r>
              <a:rPr lang="en-US"/>
              <a:t>Click icon to add picture</a:t>
            </a:r>
            <a:endParaRPr lang="en-US" dirty="0"/>
          </a:p>
        </p:txBody>
      </p:sp>
      <p:sp>
        <p:nvSpPr>
          <p:cNvPr id="17" name="Picture Placeholder 16">
            <a:extLst>
              <a:ext uri="{FF2B5EF4-FFF2-40B4-BE49-F238E27FC236}">
                <a16:creationId xmlns:a16="http://schemas.microsoft.com/office/drawing/2014/main" id="{CE2E8E06-C7CD-4226-8715-6BF6CBD89D63}"/>
              </a:ext>
            </a:extLst>
          </p:cNvPr>
          <p:cNvSpPr>
            <a:spLocks noGrp="1"/>
          </p:cNvSpPr>
          <p:nvPr>
            <p:ph type="pic" sz="quarter" idx="11"/>
          </p:nvPr>
        </p:nvSpPr>
        <p:spPr>
          <a:xfrm>
            <a:off x="9136132" y="0"/>
            <a:ext cx="3055868" cy="3427200"/>
          </a:xfrm>
          <a:custGeom>
            <a:avLst/>
            <a:gdLst>
              <a:gd name="connsiteX0" fmla="*/ 35989 w 3055868"/>
              <a:gd name="connsiteY0" fmla="*/ 0 h 3427200"/>
              <a:gd name="connsiteX1" fmla="*/ 3055868 w 3055868"/>
              <a:gd name="connsiteY1" fmla="*/ 0 h 3427200"/>
              <a:gd name="connsiteX2" fmla="*/ 3055868 w 3055868"/>
              <a:gd name="connsiteY2" fmla="*/ 3427200 h 3427200"/>
              <a:gd name="connsiteX3" fmla="*/ 0 w 3055868"/>
              <a:gd name="connsiteY3" fmla="*/ 3427200 h 3427200"/>
              <a:gd name="connsiteX4" fmla="*/ 1407 w 3055868"/>
              <a:gd name="connsiteY4" fmla="*/ 3146458 h 3427200"/>
              <a:gd name="connsiteX5" fmla="*/ 31957 w 3055868"/>
              <a:gd name="connsiteY5" fmla="*/ 330644 h 342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5868" h="3427200">
                <a:moveTo>
                  <a:pt x="35989" y="0"/>
                </a:moveTo>
                <a:lnTo>
                  <a:pt x="3055868" y="0"/>
                </a:lnTo>
                <a:lnTo>
                  <a:pt x="3055868" y="3427200"/>
                </a:lnTo>
                <a:lnTo>
                  <a:pt x="0" y="3427200"/>
                </a:lnTo>
                <a:lnTo>
                  <a:pt x="1407" y="3146458"/>
                </a:lnTo>
                <a:cubicBezTo>
                  <a:pt x="8113" y="2169252"/>
                  <a:pt x="31957" y="1119298"/>
                  <a:pt x="31957" y="330644"/>
                </a:cubicBezTo>
                <a:close/>
              </a:path>
            </a:pathLst>
          </a:custGeom>
        </p:spPr>
        <p:txBody>
          <a:bodyPr wrap="square">
            <a:noAutofit/>
          </a:bodyPr>
          <a:lstStyle/>
          <a:p>
            <a:r>
              <a:rPr lang="en-US"/>
              <a:t>Click icon to add picture</a:t>
            </a:r>
            <a:endParaRPr lang="en-US" dirty="0"/>
          </a:p>
        </p:txBody>
      </p:sp>
      <p:sp>
        <p:nvSpPr>
          <p:cNvPr id="20" name="Picture Placeholder 19">
            <a:extLst>
              <a:ext uri="{FF2B5EF4-FFF2-40B4-BE49-F238E27FC236}">
                <a16:creationId xmlns:a16="http://schemas.microsoft.com/office/drawing/2014/main" id="{B51DF243-889E-4FCC-A523-9210891E8094}"/>
              </a:ext>
            </a:extLst>
          </p:cNvPr>
          <p:cNvSpPr>
            <a:spLocks noGrp="1"/>
          </p:cNvSpPr>
          <p:nvPr>
            <p:ph type="pic" sz="quarter" idx="12"/>
          </p:nvPr>
        </p:nvSpPr>
        <p:spPr>
          <a:xfrm>
            <a:off x="9135805" y="3427200"/>
            <a:ext cx="3056197" cy="3430800"/>
          </a:xfrm>
          <a:custGeom>
            <a:avLst/>
            <a:gdLst>
              <a:gd name="connsiteX0" fmla="*/ 329 w 3056197"/>
              <a:gd name="connsiteY0" fmla="*/ 0 h 3430800"/>
              <a:gd name="connsiteX1" fmla="*/ 3056197 w 3056197"/>
              <a:gd name="connsiteY1" fmla="*/ 0 h 3430800"/>
              <a:gd name="connsiteX2" fmla="*/ 3056197 w 3056197"/>
              <a:gd name="connsiteY2" fmla="*/ 3430800 h 3430800"/>
              <a:gd name="connsiteX3" fmla="*/ 61648 w 3056197"/>
              <a:gd name="connsiteY3" fmla="*/ 3430800 h 3430800"/>
              <a:gd name="connsiteX4" fmla="*/ 60421 w 3056197"/>
              <a:gd name="connsiteY4" fmla="*/ 3239041 h 3430800"/>
              <a:gd name="connsiteX5" fmla="*/ 17026 w 3056197"/>
              <a:gd name="connsiteY5" fmla="*/ 1327506 h 3430800"/>
              <a:gd name="connsiteX6" fmla="*/ 279 w 3056197"/>
              <a:gd name="connsiteY6" fmla="*/ 9904 h 343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56197" h="3430800">
                <a:moveTo>
                  <a:pt x="329" y="0"/>
                </a:moveTo>
                <a:lnTo>
                  <a:pt x="3056197" y="0"/>
                </a:lnTo>
                <a:lnTo>
                  <a:pt x="3056197" y="3430800"/>
                </a:lnTo>
                <a:lnTo>
                  <a:pt x="61648" y="3430800"/>
                </a:lnTo>
                <a:lnTo>
                  <a:pt x="60421" y="3239041"/>
                </a:lnTo>
                <a:cubicBezTo>
                  <a:pt x="56129" y="2709076"/>
                  <a:pt x="43731" y="2080053"/>
                  <a:pt x="17026" y="1327506"/>
                </a:cubicBezTo>
                <a:cubicBezTo>
                  <a:pt x="2720" y="942681"/>
                  <a:pt x="-1155" y="489561"/>
                  <a:pt x="279" y="9904"/>
                </a:cubicBezTo>
                <a:close/>
              </a:path>
            </a:pathLst>
          </a:custGeom>
        </p:spPr>
        <p:txBody>
          <a:bodyPr wrap="square">
            <a:noAutofit/>
          </a:bodyPr>
          <a:lstStyle/>
          <a:p>
            <a:r>
              <a:rPr lang="en-US"/>
              <a:t>Click icon to add picture</a:t>
            </a:r>
            <a:endParaRPr lang="en-US" dirty="0"/>
          </a:p>
        </p:txBody>
      </p:sp>
      <p:sp>
        <p:nvSpPr>
          <p:cNvPr id="2" name="Date Placeholder 1">
            <a:extLst>
              <a:ext uri="{FF2B5EF4-FFF2-40B4-BE49-F238E27FC236}">
                <a16:creationId xmlns:a16="http://schemas.microsoft.com/office/drawing/2014/main" id="{2C69363A-2FE6-41E4-87FC-2DF83F09C027}"/>
              </a:ext>
            </a:extLst>
          </p:cNvPr>
          <p:cNvSpPr>
            <a:spLocks noGrp="1"/>
          </p:cNvSpPr>
          <p:nvPr>
            <p:ph type="dt" sz="half" idx="13"/>
          </p:nvPr>
        </p:nvSpPr>
        <p:spPr/>
        <p:txBody>
          <a:bodyPr/>
          <a:lstStyle/>
          <a:p>
            <a:r>
              <a:rPr lang="en-US" dirty="0"/>
              <a:t>Sunday, January 31, 20XX</a:t>
            </a:r>
          </a:p>
        </p:txBody>
      </p:sp>
      <p:sp>
        <p:nvSpPr>
          <p:cNvPr id="3" name="Footer Placeholder 2">
            <a:extLst>
              <a:ext uri="{FF2B5EF4-FFF2-40B4-BE49-F238E27FC236}">
                <a16:creationId xmlns:a16="http://schemas.microsoft.com/office/drawing/2014/main" id="{36EC0CFB-E38B-4B8A-9606-C158F91CCDE0}"/>
              </a:ext>
            </a:extLst>
          </p:cNvPr>
          <p:cNvSpPr>
            <a:spLocks noGrp="1"/>
          </p:cNvSpPr>
          <p:nvPr>
            <p:ph type="ftr" sz="quarter" idx="14"/>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2C665C2B-0DA5-431D-9503-3BFFB288C5F3}"/>
              </a:ext>
            </a:extLst>
          </p:cNvPr>
          <p:cNvSpPr>
            <a:spLocks noGrp="1"/>
          </p:cNvSpPr>
          <p:nvPr>
            <p:ph type="sldNum" sz="quarter" idx="15"/>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3736304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29378-76E3-4346-B854-00A737D0EDCB}"/>
              </a:ext>
            </a:extLst>
          </p:cNvPr>
          <p:cNvSpPr>
            <a:spLocks noGrp="1"/>
          </p:cNvSpPr>
          <p:nvPr>
            <p:ph type="title"/>
          </p:nvPr>
        </p:nvSpPr>
        <p:spPr>
          <a:xfrm>
            <a:off x="720000" y="619200"/>
            <a:ext cx="6833739" cy="1477328"/>
          </a:xfrm>
        </p:spPr>
        <p:txBody>
          <a:bodyPr anchor="ctr"/>
          <a:lstStyle/>
          <a:p>
            <a:r>
              <a:rPr lang="en-US"/>
              <a:t>Click to edit Master title style</a:t>
            </a:r>
          </a:p>
        </p:txBody>
      </p:sp>
      <p:sp>
        <p:nvSpPr>
          <p:cNvPr id="11" name="Text Placeholder 5">
            <a:extLst>
              <a:ext uri="{FF2B5EF4-FFF2-40B4-BE49-F238E27FC236}">
                <a16:creationId xmlns:a16="http://schemas.microsoft.com/office/drawing/2014/main" id="{99F96B64-408E-4B4D-A5D3-7186AABF86A2}"/>
              </a:ext>
            </a:extLst>
          </p:cNvPr>
          <p:cNvSpPr>
            <a:spLocks noGrp="1"/>
          </p:cNvSpPr>
          <p:nvPr>
            <p:ph type="body" sz="quarter" idx="14"/>
          </p:nvPr>
        </p:nvSpPr>
        <p:spPr>
          <a:xfrm>
            <a:off x="719999" y="2541599"/>
            <a:ext cx="4981575" cy="3557359"/>
          </a:xfrm>
        </p:spPr>
        <p:txBody>
          <a:bodyPr/>
          <a:lstStyle>
            <a:lvl1pPr marL="0" indent="0">
              <a:buNone/>
              <a:defRPr lang="en-US" sz="2000" kern="1200" spc="20" baseline="0" dirty="0" smtClean="0">
                <a:solidFill>
                  <a:schemeClr val="tx1">
                    <a:alpha val="58000"/>
                  </a:schemeClr>
                </a:solidFill>
                <a:latin typeface="+mn-lt"/>
                <a:ea typeface="+mn-ea"/>
                <a:cs typeface="+mn-cs"/>
              </a:defRPr>
            </a:lvl1pPr>
          </a:lstStyle>
          <a:p>
            <a:pPr lvl="0"/>
            <a:r>
              <a:rPr lang="en-US"/>
              <a:t>Click to edit Master text styles</a:t>
            </a:r>
          </a:p>
        </p:txBody>
      </p:sp>
      <p:sp>
        <p:nvSpPr>
          <p:cNvPr id="7" name="Date Placeholder 1">
            <a:extLst>
              <a:ext uri="{FF2B5EF4-FFF2-40B4-BE49-F238E27FC236}">
                <a16:creationId xmlns:a16="http://schemas.microsoft.com/office/drawing/2014/main" id="{CB2113D8-516C-44EB-BC6F-C95BD93979C1}"/>
              </a:ext>
            </a:extLst>
          </p:cNvPr>
          <p:cNvSpPr>
            <a:spLocks noGrp="1"/>
          </p:cNvSpPr>
          <p:nvPr>
            <p:ph type="dt" sz="half" idx="15"/>
          </p:nvPr>
        </p:nvSpPr>
        <p:spPr>
          <a:xfrm>
            <a:off x="710065" y="6138000"/>
            <a:ext cx="2130425" cy="720000"/>
          </a:xfrm>
        </p:spPr>
        <p:txBody>
          <a:bodyPr/>
          <a:lstStyle/>
          <a:p>
            <a:r>
              <a:rPr lang="en-US" dirty="0"/>
              <a:t>Sunday, January 31, 20XX</a:t>
            </a:r>
          </a:p>
        </p:txBody>
      </p:sp>
      <p:sp>
        <p:nvSpPr>
          <p:cNvPr id="14" name="Picture Placeholder 13">
            <a:extLst>
              <a:ext uri="{FF2B5EF4-FFF2-40B4-BE49-F238E27FC236}">
                <a16:creationId xmlns:a16="http://schemas.microsoft.com/office/drawing/2014/main" id="{30BC406A-6205-4C7C-BF28-773738799BFF}"/>
              </a:ext>
            </a:extLst>
          </p:cNvPr>
          <p:cNvSpPr>
            <a:spLocks noGrp="1"/>
          </p:cNvSpPr>
          <p:nvPr>
            <p:ph type="pic" sz="quarter" idx="10"/>
          </p:nvPr>
        </p:nvSpPr>
        <p:spPr>
          <a:xfrm>
            <a:off x="7127399" y="0"/>
            <a:ext cx="5064603" cy="2286000"/>
          </a:xfrm>
          <a:custGeom>
            <a:avLst/>
            <a:gdLst>
              <a:gd name="connsiteX0" fmla="*/ 0 w 5064603"/>
              <a:gd name="connsiteY0" fmla="*/ 0 h 2286000"/>
              <a:gd name="connsiteX1" fmla="*/ 5064603 w 5064603"/>
              <a:gd name="connsiteY1" fmla="*/ 0 h 2286000"/>
              <a:gd name="connsiteX2" fmla="*/ 5064603 w 5064603"/>
              <a:gd name="connsiteY2" fmla="*/ 2286000 h 2286000"/>
              <a:gd name="connsiteX3" fmla="*/ 763670 w 5064603"/>
              <a:gd name="connsiteY3" fmla="*/ 2286000 h 2286000"/>
              <a:gd name="connsiteX4" fmla="*/ 761866 w 5064603"/>
              <a:gd name="connsiteY4" fmla="*/ 2261963 h 2286000"/>
              <a:gd name="connsiteX5" fmla="*/ 174723 w 5064603"/>
              <a:gd name="connsiteY5" fmla="*/ 279455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64603" h="2286000">
                <a:moveTo>
                  <a:pt x="0" y="0"/>
                </a:moveTo>
                <a:lnTo>
                  <a:pt x="5064603" y="0"/>
                </a:lnTo>
                <a:lnTo>
                  <a:pt x="5064603" y="2286000"/>
                </a:lnTo>
                <a:lnTo>
                  <a:pt x="763670" y="2286000"/>
                </a:lnTo>
                <a:lnTo>
                  <a:pt x="761866" y="2261963"/>
                </a:lnTo>
                <a:cubicBezTo>
                  <a:pt x="683581" y="1496785"/>
                  <a:pt x="487866" y="835949"/>
                  <a:pt x="174723" y="279455"/>
                </a:cubicBezTo>
                <a:close/>
              </a:path>
            </a:pathLst>
          </a:custGeom>
        </p:spPr>
        <p:txBody>
          <a:bodyPr wrap="square" anchor="ctr">
            <a:noAutofit/>
          </a:bodyPr>
          <a:lstStyle>
            <a:lvl1pPr algn="ctr">
              <a:defRPr/>
            </a:lvl1pPr>
          </a:lstStyle>
          <a:p>
            <a:r>
              <a:rPr lang="en-US"/>
              <a:t>Click icon to add picture</a:t>
            </a:r>
            <a:endParaRPr lang="en-US" dirty="0"/>
          </a:p>
        </p:txBody>
      </p:sp>
      <p:sp>
        <p:nvSpPr>
          <p:cNvPr id="19" name="Picture Placeholder 18">
            <a:extLst>
              <a:ext uri="{FF2B5EF4-FFF2-40B4-BE49-F238E27FC236}">
                <a16:creationId xmlns:a16="http://schemas.microsoft.com/office/drawing/2014/main" id="{9F6DACD3-0A0E-4203-948F-CB45AA6A9401}"/>
              </a:ext>
            </a:extLst>
          </p:cNvPr>
          <p:cNvSpPr>
            <a:spLocks noGrp="1"/>
          </p:cNvSpPr>
          <p:nvPr>
            <p:ph type="pic" sz="quarter" idx="11"/>
          </p:nvPr>
        </p:nvSpPr>
        <p:spPr>
          <a:xfrm>
            <a:off x="7729581" y="2286000"/>
            <a:ext cx="4462420" cy="2286000"/>
          </a:xfrm>
          <a:custGeom>
            <a:avLst/>
            <a:gdLst>
              <a:gd name="connsiteX0" fmla="*/ 161487 w 4462420"/>
              <a:gd name="connsiteY0" fmla="*/ 0 h 2286000"/>
              <a:gd name="connsiteX1" fmla="*/ 4462420 w 4462420"/>
              <a:gd name="connsiteY1" fmla="*/ 0 h 2286000"/>
              <a:gd name="connsiteX2" fmla="*/ 4462420 w 4462420"/>
              <a:gd name="connsiteY2" fmla="*/ 2286000 h 2286000"/>
              <a:gd name="connsiteX3" fmla="*/ 0 w 4462420"/>
              <a:gd name="connsiteY3" fmla="*/ 2286000 h 2286000"/>
              <a:gd name="connsiteX4" fmla="*/ 17047 w 4462420"/>
              <a:gd name="connsiteY4" fmla="*/ 2229619 h 2286000"/>
              <a:gd name="connsiteX5" fmla="*/ 198826 w 4462420"/>
              <a:gd name="connsiteY5" fmla="*/ 775922 h 2286000"/>
              <a:gd name="connsiteX6" fmla="*/ 189040 w 4462420"/>
              <a:gd name="connsiteY6" fmla="*/ 367247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62420" h="2286000">
                <a:moveTo>
                  <a:pt x="161487" y="0"/>
                </a:moveTo>
                <a:lnTo>
                  <a:pt x="4462420" y="0"/>
                </a:lnTo>
                <a:lnTo>
                  <a:pt x="4462420" y="2286000"/>
                </a:lnTo>
                <a:lnTo>
                  <a:pt x="0" y="2286000"/>
                </a:lnTo>
                <a:lnTo>
                  <a:pt x="17047" y="2229619"/>
                </a:lnTo>
                <a:cubicBezTo>
                  <a:pt x="138233" y="1684483"/>
                  <a:pt x="198826" y="1230203"/>
                  <a:pt x="198826" y="775922"/>
                </a:cubicBezTo>
                <a:cubicBezTo>
                  <a:pt x="198826" y="636799"/>
                  <a:pt x="195564" y="500574"/>
                  <a:pt x="189040" y="367247"/>
                </a:cubicBezTo>
                <a:close/>
              </a:path>
            </a:pathLst>
          </a:custGeom>
        </p:spPr>
        <p:txBody>
          <a:bodyPr wrap="square" anchor="ctr">
            <a:noAutofit/>
          </a:bodyPr>
          <a:lstStyle>
            <a:lvl1pPr algn="ctr">
              <a:defRPr/>
            </a:lvl1pPr>
          </a:lstStyle>
          <a:p>
            <a:r>
              <a:rPr lang="en-US"/>
              <a:t>Click icon to add picture</a:t>
            </a:r>
            <a:endParaRPr lang="en-US" dirty="0"/>
          </a:p>
        </p:txBody>
      </p:sp>
      <p:sp>
        <p:nvSpPr>
          <p:cNvPr id="25" name="Picture Placeholder 24">
            <a:extLst>
              <a:ext uri="{FF2B5EF4-FFF2-40B4-BE49-F238E27FC236}">
                <a16:creationId xmlns:a16="http://schemas.microsoft.com/office/drawing/2014/main" id="{2B9DECF3-60B9-433F-B8F8-5B4E0E53F42E}"/>
              </a:ext>
            </a:extLst>
          </p:cNvPr>
          <p:cNvSpPr>
            <a:spLocks noGrp="1"/>
          </p:cNvSpPr>
          <p:nvPr>
            <p:ph type="pic" sz="quarter" idx="12"/>
          </p:nvPr>
        </p:nvSpPr>
        <p:spPr>
          <a:xfrm>
            <a:off x="6529067" y="4572000"/>
            <a:ext cx="5662935" cy="2286000"/>
          </a:xfrm>
          <a:custGeom>
            <a:avLst/>
            <a:gdLst>
              <a:gd name="connsiteX0" fmla="*/ 1200515 w 5662935"/>
              <a:gd name="connsiteY0" fmla="*/ 0 h 2286000"/>
              <a:gd name="connsiteX1" fmla="*/ 5662935 w 5662935"/>
              <a:gd name="connsiteY1" fmla="*/ 0 h 2286000"/>
              <a:gd name="connsiteX2" fmla="*/ 5662935 w 5662935"/>
              <a:gd name="connsiteY2" fmla="*/ 2286000 h 2286000"/>
              <a:gd name="connsiteX3" fmla="*/ 0 w 5662935"/>
              <a:gd name="connsiteY3" fmla="*/ 2286000 h 2286000"/>
              <a:gd name="connsiteX4" fmla="*/ 78957 w 5662935"/>
              <a:gd name="connsiteY4" fmla="*/ 2205438 h 2286000"/>
              <a:gd name="connsiteX5" fmla="*/ 672225 w 5662935"/>
              <a:gd name="connsiteY5" fmla="*/ 1397316 h 2286000"/>
              <a:gd name="connsiteX6" fmla="*/ 1102530 w 5662935"/>
              <a:gd name="connsiteY6" fmla="*/ 324079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2935" h="2286000">
                <a:moveTo>
                  <a:pt x="1200515" y="0"/>
                </a:moveTo>
                <a:lnTo>
                  <a:pt x="5662935" y="0"/>
                </a:lnTo>
                <a:lnTo>
                  <a:pt x="5662935" y="2286000"/>
                </a:lnTo>
                <a:lnTo>
                  <a:pt x="0" y="2286000"/>
                </a:lnTo>
                <a:lnTo>
                  <a:pt x="78957" y="2205438"/>
                </a:lnTo>
                <a:cubicBezTo>
                  <a:pt x="291624" y="1972265"/>
                  <a:pt x="490445" y="1703955"/>
                  <a:pt x="672225" y="1397316"/>
                </a:cubicBezTo>
                <a:cubicBezTo>
                  <a:pt x="854003" y="1056606"/>
                  <a:pt x="984657" y="698860"/>
                  <a:pt x="1102530" y="324079"/>
                </a:cubicBezTo>
                <a:close/>
              </a:path>
            </a:pathLst>
          </a:custGeom>
        </p:spPr>
        <p:txBody>
          <a:bodyPr wrap="square" anchor="ctr">
            <a:noAutofit/>
          </a:bodyPr>
          <a:lstStyle>
            <a:lvl1pPr algn="ctr">
              <a:defRPr/>
            </a:lvl1pPr>
          </a:lstStyle>
          <a:p>
            <a:r>
              <a:rPr lang="en-US"/>
              <a:t>Click icon to add picture</a:t>
            </a:r>
            <a:endParaRPr lang="en-US" dirty="0"/>
          </a:p>
        </p:txBody>
      </p:sp>
      <p:sp>
        <p:nvSpPr>
          <p:cNvPr id="8" name="Slide Number Placeholder 3">
            <a:extLst>
              <a:ext uri="{FF2B5EF4-FFF2-40B4-BE49-F238E27FC236}">
                <a16:creationId xmlns:a16="http://schemas.microsoft.com/office/drawing/2014/main" id="{54D1CFDE-CA21-4CFE-AE63-608D62DB6C33}"/>
              </a:ext>
            </a:extLst>
          </p:cNvPr>
          <p:cNvSpPr>
            <a:spLocks noGrp="1"/>
          </p:cNvSpPr>
          <p:nvPr>
            <p:ph type="sldNum" sz="quarter" idx="16"/>
          </p:nvPr>
        </p:nvSpPr>
        <p:spPr>
          <a:xfrm>
            <a:off x="9329739" y="6138000"/>
            <a:ext cx="2130424" cy="720000"/>
          </a:xfrm>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25855909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E4BF6-62EC-4B2B-B3B7-8E130713929B}"/>
              </a:ext>
            </a:extLst>
          </p:cNvPr>
          <p:cNvSpPr>
            <a:spLocks noGrp="1"/>
          </p:cNvSpPr>
          <p:nvPr>
            <p:ph type="title"/>
          </p:nvPr>
        </p:nvSpPr>
        <p:spPr>
          <a:xfrm>
            <a:off x="720000" y="616890"/>
            <a:ext cx="3927727" cy="1477328"/>
          </a:xfrm>
        </p:spPr>
        <p:txBody>
          <a:bodyPr/>
          <a:lstStyle/>
          <a:p>
            <a:r>
              <a:rPr lang="en-US"/>
              <a:t>Click to edit Master title style</a:t>
            </a:r>
          </a:p>
        </p:txBody>
      </p:sp>
      <p:sp>
        <p:nvSpPr>
          <p:cNvPr id="18" name="Text Placeholder 17">
            <a:extLst>
              <a:ext uri="{FF2B5EF4-FFF2-40B4-BE49-F238E27FC236}">
                <a16:creationId xmlns:a16="http://schemas.microsoft.com/office/drawing/2014/main" id="{3078E0F3-1044-4DB5-AE58-9212CD6C34E7}"/>
              </a:ext>
            </a:extLst>
          </p:cNvPr>
          <p:cNvSpPr>
            <a:spLocks noGrp="1"/>
          </p:cNvSpPr>
          <p:nvPr>
            <p:ph type="body" sz="quarter" idx="17"/>
          </p:nvPr>
        </p:nvSpPr>
        <p:spPr>
          <a:xfrm>
            <a:off x="4647727" y="616890"/>
            <a:ext cx="6812436" cy="1477328"/>
          </a:xfrm>
        </p:spPr>
        <p:txBody>
          <a:bodyPr/>
          <a:lstStyle>
            <a:lvl1pPr marL="0" indent="0">
              <a:buNone/>
              <a:defRPr lang="en-US" sz="1600" kern="1200" spc="20" baseline="0" dirty="0" smtClean="0">
                <a:solidFill>
                  <a:schemeClr val="tx2">
                    <a:lumMod val="90000"/>
                  </a:schemeClr>
                </a:solidFill>
                <a:latin typeface="+mn-lt"/>
                <a:ea typeface="+mn-ea"/>
                <a:cs typeface="+mn-cs"/>
              </a:defRPr>
            </a:lvl1pPr>
            <a:lvl2pPr>
              <a:buNone/>
              <a:defRPr/>
            </a:lvl2pPr>
          </a:lstStyle>
          <a:p>
            <a:pPr lvl="0"/>
            <a:r>
              <a:rPr lang="en-US"/>
              <a:t>Click to edit Master text styles</a:t>
            </a:r>
          </a:p>
        </p:txBody>
      </p:sp>
      <p:sp useBgFill="1">
        <p:nvSpPr>
          <p:cNvPr id="13" name="Freeform: Shape 12">
            <a:extLst>
              <a:ext uri="{FF2B5EF4-FFF2-40B4-BE49-F238E27FC236}">
                <a16:creationId xmlns:a16="http://schemas.microsoft.com/office/drawing/2014/main" id="{63A0AF3C-A897-4840-99F4-77D234B0E2FE}"/>
              </a:ext>
              <a:ext uri="{C183D7F6-B498-43B3-948B-1728B52AA6E4}">
                <adec:decorative xmlns:adec="http://schemas.microsoft.com/office/drawing/2017/decorative" val="1"/>
              </a:ext>
            </a:extLst>
          </p:cNvPr>
          <p:cNvSpPr>
            <a:spLocks/>
          </p:cNvSpPr>
          <p:nvPr userDrawn="1"/>
        </p:nvSpPr>
        <p:spPr bwMode="auto">
          <a:xfrm rot="16200000" flipH="1">
            <a:off x="4524645" y="-809352"/>
            <a:ext cx="3142706" cy="12192000"/>
          </a:xfrm>
          <a:custGeom>
            <a:avLst/>
            <a:gdLst>
              <a:gd name="connsiteX0" fmla="*/ 0 w 3142706"/>
              <a:gd name="connsiteY0" fmla="*/ 4431100 h 12192000"/>
              <a:gd name="connsiteX1" fmla="*/ 1979 w 3142706"/>
              <a:gd name="connsiteY1" fmla="*/ 4546418 h 12192000"/>
              <a:gd name="connsiteX2" fmla="*/ 80130 w 3142706"/>
              <a:gd name="connsiteY2" fmla="*/ 4516573 h 12192000"/>
              <a:gd name="connsiteX3" fmla="*/ 585514 w 3142706"/>
              <a:gd name="connsiteY3" fmla="*/ 4383259 h 12192000"/>
              <a:gd name="connsiteX4" fmla="*/ 1550569 w 3142706"/>
              <a:gd name="connsiteY4" fmla="*/ 4698133 h 12192000"/>
              <a:gd name="connsiteX5" fmla="*/ 2200712 w 3142706"/>
              <a:gd name="connsiteY5" fmla="*/ 5277095 h 12192000"/>
              <a:gd name="connsiteX6" fmla="*/ 2424198 w 3142706"/>
              <a:gd name="connsiteY6" fmla="*/ 6170932 h 12192000"/>
              <a:gd name="connsiteX7" fmla="*/ 2332772 w 3142706"/>
              <a:gd name="connsiteY7" fmla="*/ 6658479 h 12192000"/>
              <a:gd name="connsiteX8" fmla="*/ 1784214 w 3142706"/>
              <a:gd name="connsiteY8" fmla="*/ 7481214 h 12192000"/>
              <a:gd name="connsiteX9" fmla="*/ 798842 w 3142706"/>
              <a:gd name="connsiteY9" fmla="*/ 7917975 h 12192000"/>
              <a:gd name="connsiteX10" fmla="*/ 193143 w 3142706"/>
              <a:gd name="connsiteY10" fmla="*/ 7797358 h 12192000"/>
              <a:gd name="connsiteX11" fmla="*/ 181439 w 3142706"/>
              <a:gd name="connsiteY11" fmla="*/ 7792629 h 12192000"/>
              <a:gd name="connsiteX12" fmla="*/ 181439 w 3142706"/>
              <a:gd name="connsiteY12" fmla="*/ 8305457 h 12192000"/>
              <a:gd name="connsiteX13" fmla="*/ 181439 w 3142706"/>
              <a:gd name="connsiteY13" fmla="*/ 8378263 h 12192000"/>
              <a:gd name="connsiteX14" fmla="*/ 255752 w 3142706"/>
              <a:gd name="connsiteY14" fmla="*/ 8360872 h 12192000"/>
              <a:gd name="connsiteX15" fmla="*/ 785021 w 3142706"/>
              <a:gd name="connsiteY15" fmla="*/ 8298478 h 12192000"/>
              <a:gd name="connsiteX16" fmla="*/ 1532042 w 3142706"/>
              <a:gd name="connsiteY16" fmla="*/ 8485311 h 12192000"/>
              <a:gd name="connsiteX17" fmla="*/ 2133781 w 3142706"/>
              <a:gd name="connsiteY17" fmla="*/ 9045463 h 12192000"/>
              <a:gd name="connsiteX18" fmla="*/ 2351877 w 3142706"/>
              <a:gd name="connsiteY18" fmla="*/ 9543220 h 12192000"/>
              <a:gd name="connsiteX19" fmla="*/ 2414043 w 3142706"/>
              <a:gd name="connsiteY19" fmla="*/ 10165766 h 12192000"/>
              <a:gd name="connsiteX20" fmla="*/ 2196291 w 3142706"/>
              <a:gd name="connsiteY20" fmla="*/ 10881728 h 12192000"/>
              <a:gd name="connsiteX21" fmla="*/ 1532042 w 3142706"/>
              <a:gd name="connsiteY21" fmla="*/ 11535296 h 12192000"/>
              <a:gd name="connsiteX22" fmla="*/ 629434 w 3142706"/>
              <a:gd name="connsiteY22" fmla="*/ 11784175 h 12192000"/>
              <a:gd name="connsiteX23" fmla="*/ 216855 w 3142706"/>
              <a:gd name="connsiteY23" fmla="*/ 11737423 h 12192000"/>
              <a:gd name="connsiteX24" fmla="*/ 181439 w 3142706"/>
              <a:gd name="connsiteY24" fmla="*/ 11726632 h 12192000"/>
              <a:gd name="connsiteX25" fmla="*/ 181439 w 3142706"/>
              <a:gd name="connsiteY25" fmla="*/ 11763388 h 12192000"/>
              <a:gd name="connsiteX26" fmla="*/ 181439 w 3142706"/>
              <a:gd name="connsiteY26" fmla="*/ 12180928 h 12192000"/>
              <a:gd name="connsiteX27" fmla="*/ 184001 w 3142706"/>
              <a:gd name="connsiteY27" fmla="*/ 12192000 h 12192000"/>
              <a:gd name="connsiteX28" fmla="*/ 3142705 w 3142706"/>
              <a:gd name="connsiteY28" fmla="*/ 12191999 h 12192000"/>
              <a:gd name="connsiteX29" fmla="*/ 3142706 w 3142706"/>
              <a:gd name="connsiteY29" fmla="*/ 0 h 12192000"/>
              <a:gd name="connsiteX30" fmla="*/ 155370 w 3142706"/>
              <a:gd name="connsiteY30" fmla="*/ 0 h 12192000"/>
              <a:gd name="connsiteX31" fmla="*/ 146351 w 3142706"/>
              <a:gd name="connsiteY31" fmla="*/ 177371 h 12192000"/>
              <a:gd name="connsiteX32" fmla="*/ 123859 w 3142706"/>
              <a:gd name="connsiteY32" fmla="*/ 599846 h 12192000"/>
              <a:gd name="connsiteX33" fmla="*/ 123365 w 3142706"/>
              <a:gd name="connsiteY33" fmla="*/ 609102 h 12192000"/>
              <a:gd name="connsiteX34" fmla="*/ 199429 w 3142706"/>
              <a:gd name="connsiteY34" fmla="*/ 579094 h 12192000"/>
              <a:gd name="connsiteX35" fmla="*/ 768238 w 3142706"/>
              <a:gd name="connsiteY35" fmla="*/ 518113 h 12192000"/>
              <a:gd name="connsiteX36" fmla="*/ 951182 w 3142706"/>
              <a:gd name="connsiteY36" fmla="*/ 548430 h 12192000"/>
              <a:gd name="connsiteX37" fmla="*/ 1413449 w 3142706"/>
              <a:gd name="connsiteY37" fmla="*/ 706284 h 12192000"/>
              <a:gd name="connsiteX38" fmla="*/ 1794407 w 3142706"/>
              <a:gd name="connsiteY38" fmla="*/ 944634 h 12192000"/>
              <a:gd name="connsiteX39" fmla="*/ 2028169 w 3142706"/>
              <a:gd name="connsiteY39" fmla="*/ 1168348 h 12192000"/>
              <a:gd name="connsiteX40" fmla="*/ 2363216 w 3142706"/>
              <a:gd name="connsiteY40" fmla="*/ 1767707 h 12192000"/>
              <a:gd name="connsiteX41" fmla="*/ 2424197 w 3142706"/>
              <a:gd name="connsiteY41" fmla="*/ 2356960 h 12192000"/>
              <a:gd name="connsiteX42" fmla="*/ 2363217 w 3142706"/>
              <a:gd name="connsiteY42" fmla="*/ 2793935 h 12192000"/>
              <a:gd name="connsiteX43" fmla="*/ 2139619 w 3142706"/>
              <a:gd name="connsiteY43" fmla="*/ 3230561 h 12192000"/>
              <a:gd name="connsiteX44" fmla="*/ 1479338 w 3142706"/>
              <a:gd name="connsiteY44" fmla="*/ 3789498 h 12192000"/>
              <a:gd name="connsiteX45" fmla="*/ 585646 w 3142706"/>
              <a:gd name="connsiteY45" fmla="*/ 4002758 h 12192000"/>
              <a:gd name="connsiteX46" fmla="*/ 5142 w 3142706"/>
              <a:gd name="connsiteY46" fmla="*/ 3895589 h 12192000"/>
              <a:gd name="connsiteX47" fmla="*/ 1356 w 3142706"/>
              <a:gd name="connsiteY47" fmla="*/ 3893719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42706" h="12192000">
                <a:moveTo>
                  <a:pt x="0" y="4431100"/>
                </a:moveTo>
                <a:lnTo>
                  <a:pt x="1979" y="4546418"/>
                </a:lnTo>
                <a:lnTo>
                  <a:pt x="80130" y="4516573"/>
                </a:lnTo>
                <a:cubicBezTo>
                  <a:pt x="323933" y="4431506"/>
                  <a:pt x="544880" y="4383259"/>
                  <a:pt x="585514" y="4383259"/>
                </a:cubicBezTo>
                <a:cubicBezTo>
                  <a:pt x="941060" y="4383259"/>
                  <a:pt x="1266132" y="4494990"/>
                  <a:pt x="1550569" y="4698133"/>
                </a:cubicBezTo>
                <a:cubicBezTo>
                  <a:pt x="1875640" y="4901278"/>
                  <a:pt x="2078810" y="5104423"/>
                  <a:pt x="2200712" y="5277095"/>
                </a:cubicBezTo>
                <a:cubicBezTo>
                  <a:pt x="2281979" y="5459926"/>
                  <a:pt x="2424198" y="5764642"/>
                  <a:pt x="2424198" y="6170932"/>
                </a:cubicBezTo>
                <a:lnTo>
                  <a:pt x="2332772" y="6658479"/>
                </a:lnTo>
                <a:cubicBezTo>
                  <a:pt x="2271821" y="6942881"/>
                  <a:pt x="2109285" y="7186655"/>
                  <a:pt x="1784214" y="7481214"/>
                </a:cubicBezTo>
                <a:cubicBezTo>
                  <a:pt x="1499777" y="7765617"/>
                  <a:pt x="1144230" y="7887503"/>
                  <a:pt x="798842" y="7917975"/>
                </a:cubicBezTo>
                <a:cubicBezTo>
                  <a:pt x="621069" y="7917975"/>
                  <a:pt x="410280" y="7872268"/>
                  <a:pt x="193143" y="7797358"/>
                </a:cubicBezTo>
                <a:lnTo>
                  <a:pt x="181439" y="7792629"/>
                </a:lnTo>
                <a:lnTo>
                  <a:pt x="181439" y="8305457"/>
                </a:lnTo>
                <a:lnTo>
                  <a:pt x="181439" y="8378263"/>
                </a:lnTo>
                <a:lnTo>
                  <a:pt x="255752" y="8360872"/>
                </a:lnTo>
                <a:cubicBezTo>
                  <a:pt x="442593" y="8298478"/>
                  <a:pt x="598179" y="8298478"/>
                  <a:pt x="785021" y="8298478"/>
                </a:cubicBezTo>
                <a:cubicBezTo>
                  <a:pt x="1034028" y="8298478"/>
                  <a:pt x="1283035" y="8360872"/>
                  <a:pt x="1532042" y="8485311"/>
                </a:cubicBezTo>
                <a:cubicBezTo>
                  <a:pt x="1749795" y="8609751"/>
                  <a:pt x="1936636" y="8796584"/>
                  <a:pt x="2133781" y="9045463"/>
                </a:cubicBezTo>
                <a:cubicBezTo>
                  <a:pt x="2227202" y="9169902"/>
                  <a:pt x="2289368" y="9325364"/>
                  <a:pt x="2351877" y="9543220"/>
                </a:cubicBezTo>
                <a:cubicBezTo>
                  <a:pt x="2382788" y="9730054"/>
                  <a:pt x="2414043" y="9947910"/>
                  <a:pt x="2414043" y="10165766"/>
                </a:cubicBezTo>
                <a:cubicBezTo>
                  <a:pt x="2414043" y="10414645"/>
                  <a:pt x="2351877" y="10632501"/>
                  <a:pt x="2196291" y="10881728"/>
                </a:cubicBezTo>
                <a:cubicBezTo>
                  <a:pt x="2030057" y="11161629"/>
                  <a:pt x="1812304" y="11410857"/>
                  <a:pt x="1532042" y="11535296"/>
                </a:cubicBezTo>
                <a:cubicBezTo>
                  <a:pt x="1251780" y="11690758"/>
                  <a:pt x="971862" y="11784175"/>
                  <a:pt x="629434" y="11784175"/>
                </a:cubicBezTo>
                <a:cubicBezTo>
                  <a:pt x="489303" y="11784175"/>
                  <a:pt x="349172" y="11768576"/>
                  <a:pt x="216855" y="11737423"/>
                </a:cubicBezTo>
                <a:lnTo>
                  <a:pt x="181439" y="11726632"/>
                </a:lnTo>
                <a:lnTo>
                  <a:pt x="181439" y="11763388"/>
                </a:lnTo>
                <a:cubicBezTo>
                  <a:pt x="181439" y="11959844"/>
                  <a:pt x="181439" y="12097696"/>
                  <a:pt x="181439" y="12180928"/>
                </a:cubicBezTo>
                <a:lnTo>
                  <a:pt x="184001" y="12192000"/>
                </a:lnTo>
                <a:lnTo>
                  <a:pt x="3142705" y="12191999"/>
                </a:lnTo>
                <a:lnTo>
                  <a:pt x="3142706" y="0"/>
                </a:lnTo>
                <a:lnTo>
                  <a:pt x="155370" y="0"/>
                </a:lnTo>
                <a:lnTo>
                  <a:pt x="146351" y="177371"/>
                </a:lnTo>
                <a:cubicBezTo>
                  <a:pt x="139453" y="310022"/>
                  <a:pt x="131856" y="451218"/>
                  <a:pt x="123859" y="599846"/>
                </a:cubicBezTo>
                <a:lnTo>
                  <a:pt x="123365" y="609102"/>
                </a:lnTo>
                <a:lnTo>
                  <a:pt x="199429" y="579094"/>
                </a:lnTo>
                <a:cubicBezTo>
                  <a:pt x="331556" y="548430"/>
                  <a:pt x="616135" y="518113"/>
                  <a:pt x="768238" y="518113"/>
                </a:cubicBezTo>
                <a:cubicBezTo>
                  <a:pt x="859710" y="518113"/>
                  <a:pt x="920692" y="548430"/>
                  <a:pt x="951182" y="548430"/>
                </a:cubicBezTo>
                <a:cubicBezTo>
                  <a:pt x="1174780" y="579094"/>
                  <a:pt x="1189851" y="614638"/>
                  <a:pt x="1413449" y="706284"/>
                </a:cubicBezTo>
                <a:cubicBezTo>
                  <a:pt x="1637047" y="797930"/>
                  <a:pt x="1702935" y="843231"/>
                  <a:pt x="1794407" y="944634"/>
                </a:cubicBezTo>
                <a:cubicBezTo>
                  <a:pt x="1885879" y="1036280"/>
                  <a:pt x="1997678" y="1097261"/>
                  <a:pt x="2028169" y="1168348"/>
                </a:cubicBezTo>
                <a:cubicBezTo>
                  <a:pt x="2149781" y="1290310"/>
                  <a:pt x="2302234" y="1513676"/>
                  <a:pt x="2363216" y="1767707"/>
                </a:cubicBezTo>
                <a:cubicBezTo>
                  <a:pt x="2393706" y="1980967"/>
                  <a:pt x="2424197" y="2194227"/>
                  <a:pt x="2424197" y="2356960"/>
                </a:cubicBezTo>
                <a:cubicBezTo>
                  <a:pt x="2424197" y="2478923"/>
                  <a:pt x="2424198" y="2631201"/>
                  <a:pt x="2363217" y="2793935"/>
                </a:cubicBezTo>
                <a:cubicBezTo>
                  <a:pt x="2332726" y="2946213"/>
                  <a:pt x="2200600" y="3098493"/>
                  <a:pt x="2139619" y="3230561"/>
                </a:cubicBezTo>
                <a:cubicBezTo>
                  <a:pt x="1977352" y="3474486"/>
                  <a:pt x="1763917" y="3657430"/>
                  <a:pt x="1479338" y="3789498"/>
                </a:cubicBezTo>
                <a:cubicBezTo>
                  <a:pt x="1205272" y="3941777"/>
                  <a:pt x="920693" y="4002758"/>
                  <a:pt x="585646" y="4002758"/>
                </a:cubicBezTo>
                <a:cubicBezTo>
                  <a:pt x="376022" y="4002758"/>
                  <a:pt x="183599" y="3968456"/>
                  <a:pt x="5142" y="3895589"/>
                </a:cubicBezTo>
                <a:lnTo>
                  <a:pt x="1356" y="3893719"/>
                </a:lnTo>
                <a:close/>
              </a:path>
            </a:pathLst>
          </a:custGeom>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9" name="Date Placeholder 18">
            <a:extLst>
              <a:ext uri="{FF2B5EF4-FFF2-40B4-BE49-F238E27FC236}">
                <a16:creationId xmlns:a16="http://schemas.microsoft.com/office/drawing/2014/main" id="{15108176-8782-4311-86A4-A38AC2C1AA90}"/>
              </a:ext>
            </a:extLst>
          </p:cNvPr>
          <p:cNvSpPr>
            <a:spLocks noGrp="1"/>
          </p:cNvSpPr>
          <p:nvPr>
            <p:ph type="dt" sz="half" idx="18"/>
          </p:nvPr>
        </p:nvSpPr>
        <p:spPr/>
        <p:txBody>
          <a:bodyPr/>
          <a:lstStyle/>
          <a:p>
            <a:r>
              <a:rPr lang="en-US" dirty="0"/>
              <a:t>Sunday, January 31, 20XX</a:t>
            </a:r>
          </a:p>
        </p:txBody>
      </p:sp>
      <p:sp>
        <p:nvSpPr>
          <p:cNvPr id="21" name="Footer Placeholder 20">
            <a:extLst>
              <a:ext uri="{FF2B5EF4-FFF2-40B4-BE49-F238E27FC236}">
                <a16:creationId xmlns:a16="http://schemas.microsoft.com/office/drawing/2014/main" id="{97E5EA52-4E60-4B0E-9427-12C5FC7E3F27}"/>
              </a:ext>
            </a:extLst>
          </p:cNvPr>
          <p:cNvSpPr>
            <a:spLocks noGrp="1"/>
          </p:cNvSpPr>
          <p:nvPr>
            <p:ph type="ftr" sz="quarter" idx="19"/>
          </p:nvPr>
        </p:nvSpPr>
        <p:spPr/>
        <p:txBody>
          <a:bodyPr/>
          <a:lstStyle/>
          <a:p>
            <a:r>
              <a:rPr lang="en-US" dirty="0"/>
              <a:t>Sample Footer Text</a:t>
            </a:r>
          </a:p>
        </p:txBody>
      </p:sp>
      <p:sp>
        <p:nvSpPr>
          <p:cNvPr id="22" name="Slide Number Placeholder 21">
            <a:extLst>
              <a:ext uri="{FF2B5EF4-FFF2-40B4-BE49-F238E27FC236}">
                <a16:creationId xmlns:a16="http://schemas.microsoft.com/office/drawing/2014/main" id="{D64F9441-F2C8-491B-965A-E5C8139FFDEC}"/>
              </a:ext>
            </a:extLst>
          </p:cNvPr>
          <p:cNvSpPr>
            <a:spLocks noGrp="1"/>
          </p:cNvSpPr>
          <p:nvPr>
            <p:ph type="sldNum" sz="quarter" idx="20"/>
          </p:nvPr>
        </p:nvSpPr>
        <p:spPr/>
        <p:txBody>
          <a:bodyPr/>
          <a:lstStyle/>
          <a:p>
            <a:fld id="{1621B6DD-29C1-4FEA-923F-71EA1347694C}" type="slidenum">
              <a:rPr lang="en-US" smtClean="0"/>
              <a:pPr/>
              <a:t>‹#›</a:t>
            </a:fld>
            <a:endParaRPr lang="en-US" dirty="0"/>
          </a:p>
        </p:txBody>
      </p:sp>
      <p:sp>
        <p:nvSpPr>
          <p:cNvPr id="15" name="Picture Placeholder 13">
            <a:extLst>
              <a:ext uri="{FF2B5EF4-FFF2-40B4-BE49-F238E27FC236}">
                <a16:creationId xmlns:a16="http://schemas.microsoft.com/office/drawing/2014/main" id="{FDA5072F-C775-4FB3-A00C-CEBFD9200FA2}"/>
              </a:ext>
            </a:extLst>
          </p:cNvPr>
          <p:cNvSpPr>
            <a:spLocks noGrp="1"/>
          </p:cNvSpPr>
          <p:nvPr>
            <p:ph type="pic" sz="quarter" idx="10"/>
          </p:nvPr>
        </p:nvSpPr>
        <p:spPr>
          <a:xfrm>
            <a:off x="518111" y="2634818"/>
            <a:ext cx="3484645" cy="3504675"/>
          </a:xfrm>
          <a:custGeom>
            <a:avLst/>
            <a:gdLst>
              <a:gd name="connsiteX0" fmla="*/ 1747550 w 3484645"/>
              <a:gd name="connsiteY0" fmla="*/ 0 h 3504675"/>
              <a:gd name="connsiteX1" fmla="*/ 2214840 w 3484645"/>
              <a:gd name="connsiteY1" fmla="*/ 60981 h 3504675"/>
              <a:gd name="connsiteX2" fmla="*/ 2672026 w 3484645"/>
              <a:gd name="connsiteY2" fmla="*/ 294743 h 3504675"/>
              <a:gd name="connsiteX3" fmla="*/ 3484645 w 3484645"/>
              <a:gd name="connsiteY3" fmla="*/ 1666123 h 3504675"/>
              <a:gd name="connsiteX4" fmla="*/ 3271385 w 3484645"/>
              <a:gd name="connsiteY4" fmla="*/ 2559815 h 3504675"/>
              <a:gd name="connsiteX5" fmla="*/ 2712448 w 3484645"/>
              <a:gd name="connsiteY5" fmla="*/ 3220096 h 3504675"/>
              <a:gd name="connsiteX6" fmla="*/ 2275822 w 3484645"/>
              <a:gd name="connsiteY6" fmla="*/ 3443694 h 3504675"/>
              <a:gd name="connsiteX7" fmla="*/ 1838847 w 3484645"/>
              <a:gd name="connsiteY7" fmla="*/ 3504675 h 3504675"/>
              <a:gd name="connsiteX8" fmla="*/ 1249594 w 3484645"/>
              <a:gd name="connsiteY8" fmla="*/ 3443694 h 3504675"/>
              <a:gd name="connsiteX9" fmla="*/ 650235 w 3484645"/>
              <a:gd name="connsiteY9" fmla="*/ 3108647 h 3504675"/>
              <a:gd name="connsiteX10" fmla="*/ 426521 w 3484645"/>
              <a:gd name="connsiteY10" fmla="*/ 2874885 h 3504675"/>
              <a:gd name="connsiteX11" fmla="*/ 188171 w 3484645"/>
              <a:gd name="connsiteY11" fmla="*/ 2493927 h 3504675"/>
              <a:gd name="connsiteX12" fmla="*/ 30317 w 3484645"/>
              <a:gd name="connsiteY12" fmla="*/ 2031660 h 3504675"/>
              <a:gd name="connsiteX13" fmla="*/ 0 w 3484645"/>
              <a:gd name="connsiteY13" fmla="*/ 1848716 h 3504675"/>
              <a:gd name="connsiteX14" fmla="*/ 60981 w 3484645"/>
              <a:gd name="connsiteY14" fmla="*/ 1279907 h 3504675"/>
              <a:gd name="connsiteX15" fmla="*/ 691005 w 3484645"/>
              <a:gd name="connsiteY15" fmla="*/ 355374 h 3504675"/>
              <a:gd name="connsiteX16" fmla="*/ 1747550 w 3484645"/>
              <a:gd name="connsiteY16" fmla="*/ 0 h 350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84645" h="3504675">
                <a:moveTo>
                  <a:pt x="1747550" y="0"/>
                </a:moveTo>
                <a:cubicBezTo>
                  <a:pt x="1869164" y="0"/>
                  <a:pt x="2021791" y="0"/>
                  <a:pt x="2214840" y="60981"/>
                </a:cubicBezTo>
                <a:cubicBezTo>
                  <a:pt x="2428101" y="121963"/>
                  <a:pt x="2550063" y="233762"/>
                  <a:pt x="2672026" y="294743"/>
                </a:cubicBezTo>
                <a:cubicBezTo>
                  <a:pt x="3240720" y="670444"/>
                  <a:pt x="3484645" y="1107127"/>
                  <a:pt x="3484645" y="1666123"/>
                </a:cubicBezTo>
                <a:cubicBezTo>
                  <a:pt x="3484645" y="2001170"/>
                  <a:pt x="3423664" y="2285749"/>
                  <a:pt x="3271385" y="2559815"/>
                </a:cubicBezTo>
                <a:cubicBezTo>
                  <a:pt x="3139317" y="2844394"/>
                  <a:pt x="2956373" y="3057829"/>
                  <a:pt x="2712448" y="3220096"/>
                </a:cubicBezTo>
                <a:cubicBezTo>
                  <a:pt x="2580380" y="3281077"/>
                  <a:pt x="2428101" y="3413203"/>
                  <a:pt x="2275822" y="3443694"/>
                </a:cubicBezTo>
                <a:cubicBezTo>
                  <a:pt x="2113089" y="3504675"/>
                  <a:pt x="1960810" y="3504675"/>
                  <a:pt x="1838847" y="3504675"/>
                </a:cubicBezTo>
                <a:cubicBezTo>
                  <a:pt x="1676114" y="3504675"/>
                  <a:pt x="1462854" y="3474184"/>
                  <a:pt x="1249594" y="3443694"/>
                </a:cubicBezTo>
                <a:cubicBezTo>
                  <a:pt x="995563" y="3382712"/>
                  <a:pt x="772197" y="3230259"/>
                  <a:pt x="650235" y="3108647"/>
                </a:cubicBezTo>
                <a:cubicBezTo>
                  <a:pt x="579148" y="3078156"/>
                  <a:pt x="518167" y="2966357"/>
                  <a:pt x="426521" y="2874885"/>
                </a:cubicBezTo>
                <a:cubicBezTo>
                  <a:pt x="325118" y="2783413"/>
                  <a:pt x="279817" y="2717525"/>
                  <a:pt x="188171" y="2493927"/>
                </a:cubicBezTo>
                <a:cubicBezTo>
                  <a:pt x="96525" y="2270329"/>
                  <a:pt x="60981" y="2255258"/>
                  <a:pt x="30317" y="2031660"/>
                </a:cubicBezTo>
                <a:cubicBezTo>
                  <a:pt x="30317" y="2001170"/>
                  <a:pt x="0" y="1940188"/>
                  <a:pt x="0" y="1848716"/>
                </a:cubicBezTo>
                <a:cubicBezTo>
                  <a:pt x="0" y="1696613"/>
                  <a:pt x="30317" y="1412034"/>
                  <a:pt x="60981" y="1279907"/>
                </a:cubicBezTo>
                <a:cubicBezTo>
                  <a:pt x="223366" y="843225"/>
                  <a:pt x="386099" y="599300"/>
                  <a:pt x="691005" y="355374"/>
                </a:cubicBezTo>
                <a:cubicBezTo>
                  <a:pt x="975352" y="101636"/>
                  <a:pt x="1371556" y="0"/>
                  <a:pt x="1747550" y="0"/>
                </a:cubicBezTo>
                <a:close/>
              </a:path>
            </a:pathLst>
          </a:custGeom>
        </p:spPr>
        <p:txBody>
          <a:bodyPr wrap="square">
            <a:noAutofit/>
          </a:bodyPr>
          <a:lstStyle/>
          <a:p>
            <a:r>
              <a:rPr lang="en-US"/>
              <a:t>Click icon to add picture</a:t>
            </a:r>
            <a:endParaRPr lang="en-US" dirty="0"/>
          </a:p>
        </p:txBody>
      </p:sp>
      <p:sp>
        <p:nvSpPr>
          <p:cNvPr id="16" name="Picture Placeholder 16">
            <a:extLst>
              <a:ext uri="{FF2B5EF4-FFF2-40B4-BE49-F238E27FC236}">
                <a16:creationId xmlns:a16="http://schemas.microsoft.com/office/drawing/2014/main" id="{B4151D06-53FE-42E5-9665-965DC2C382EC}"/>
              </a:ext>
            </a:extLst>
          </p:cNvPr>
          <p:cNvSpPr>
            <a:spLocks noGrp="1"/>
          </p:cNvSpPr>
          <p:nvPr>
            <p:ph type="pic" sz="quarter" idx="11"/>
          </p:nvPr>
        </p:nvSpPr>
        <p:spPr>
          <a:xfrm>
            <a:off x="4383257" y="2634818"/>
            <a:ext cx="3534716" cy="3504675"/>
          </a:xfrm>
          <a:custGeom>
            <a:avLst/>
            <a:gdLst>
              <a:gd name="connsiteX0" fmla="*/ 1858773 w 3534716"/>
              <a:gd name="connsiteY0" fmla="*/ 0 h 3504675"/>
              <a:gd name="connsiteX1" fmla="*/ 2488521 w 3534716"/>
              <a:gd name="connsiteY1" fmla="*/ 142219 h 3504675"/>
              <a:gd name="connsiteX2" fmla="*/ 3118270 w 3534716"/>
              <a:gd name="connsiteY2" fmla="*/ 629826 h 3504675"/>
              <a:gd name="connsiteX3" fmla="*/ 3534716 w 3534716"/>
              <a:gd name="connsiteY3" fmla="*/ 1879319 h 3504675"/>
              <a:gd name="connsiteX4" fmla="*/ 3097955 w 3534716"/>
              <a:gd name="connsiteY4" fmla="*/ 2864691 h 3504675"/>
              <a:gd name="connsiteX5" fmla="*/ 2275220 w 3534716"/>
              <a:gd name="connsiteY5" fmla="*/ 3413249 h 3504675"/>
              <a:gd name="connsiteX6" fmla="*/ 1787673 w 3534716"/>
              <a:gd name="connsiteY6" fmla="*/ 3504675 h 3504675"/>
              <a:gd name="connsiteX7" fmla="*/ 893836 w 3534716"/>
              <a:gd name="connsiteY7" fmla="*/ 3281189 h 3504675"/>
              <a:gd name="connsiteX8" fmla="*/ 314874 w 3534716"/>
              <a:gd name="connsiteY8" fmla="*/ 2631046 h 3504675"/>
              <a:gd name="connsiteX9" fmla="*/ 0 w 3534716"/>
              <a:gd name="connsiteY9" fmla="*/ 1665991 h 3504675"/>
              <a:gd name="connsiteX10" fmla="*/ 487547 w 3534716"/>
              <a:gd name="connsiteY10" fmla="*/ 518083 h 3504675"/>
              <a:gd name="connsiteX11" fmla="*/ 1533742 w 3534716"/>
              <a:gd name="connsiteY11" fmla="*/ 20317 h 3504675"/>
              <a:gd name="connsiteX12" fmla="*/ 1858773 w 3534716"/>
              <a:gd name="connsiteY12" fmla="*/ 0 h 350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34716" h="3504675">
                <a:moveTo>
                  <a:pt x="1858773" y="0"/>
                </a:moveTo>
                <a:cubicBezTo>
                  <a:pt x="2061918" y="0"/>
                  <a:pt x="2346320" y="20317"/>
                  <a:pt x="2488521" y="142219"/>
                </a:cubicBezTo>
                <a:cubicBezTo>
                  <a:pt x="2661194" y="233645"/>
                  <a:pt x="2854182" y="365705"/>
                  <a:pt x="3118270" y="629826"/>
                </a:cubicBezTo>
                <a:cubicBezTo>
                  <a:pt x="3351886" y="1036165"/>
                  <a:pt x="3534716" y="1523772"/>
                  <a:pt x="3534716" y="1879319"/>
                </a:cubicBezTo>
                <a:cubicBezTo>
                  <a:pt x="3504244" y="2224707"/>
                  <a:pt x="3382358" y="2580254"/>
                  <a:pt x="3097955" y="2864691"/>
                </a:cubicBezTo>
                <a:cubicBezTo>
                  <a:pt x="2803396" y="3189762"/>
                  <a:pt x="2559622" y="3352298"/>
                  <a:pt x="2275220" y="3413249"/>
                </a:cubicBezTo>
                <a:lnTo>
                  <a:pt x="1787673" y="3504675"/>
                </a:lnTo>
                <a:cubicBezTo>
                  <a:pt x="1381383" y="3504675"/>
                  <a:pt x="1076667" y="3362456"/>
                  <a:pt x="893836" y="3281189"/>
                </a:cubicBezTo>
                <a:cubicBezTo>
                  <a:pt x="721164" y="3159287"/>
                  <a:pt x="518019" y="2956117"/>
                  <a:pt x="314874" y="2631046"/>
                </a:cubicBezTo>
                <a:cubicBezTo>
                  <a:pt x="111730" y="2346609"/>
                  <a:pt x="0" y="2021537"/>
                  <a:pt x="0" y="1665991"/>
                </a:cubicBezTo>
                <a:cubicBezTo>
                  <a:pt x="0" y="1584723"/>
                  <a:pt x="192988" y="782203"/>
                  <a:pt x="487547" y="518083"/>
                </a:cubicBezTo>
                <a:cubicBezTo>
                  <a:pt x="782107" y="253962"/>
                  <a:pt x="1208711" y="81268"/>
                  <a:pt x="1533742" y="20317"/>
                </a:cubicBezTo>
                <a:cubicBezTo>
                  <a:pt x="1625157" y="0"/>
                  <a:pt x="1706415" y="0"/>
                  <a:pt x="1858773" y="0"/>
                </a:cubicBezTo>
                <a:close/>
              </a:path>
            </a:pathLst>
          </a:custGeom>
        </p:spPr>
        <p:txBody>
          <a:bodyPr wrap="square">
            <a:noAutofit/>
          </a:bodyPr>
          <a:lstStyle/>
          <a:p>
            <a:r>
              <a:rPr lang="en-US"/>
              <a:t>Click icon to add picture</a:t>
            </a:r>
            <a:endParaRPr lang="en-US" dirty="0"/>
          </a:p>
        </p:txBody>
      </p:sp>
      <p:sp>
        <p:nvSpPr>
          <p:cNvPr id="23" name="Picture Placeholder 19">
            <a:extLst>
              <a:ext uri="{FF2B5EF4-FFF2-40B4-BE49-F238E27FC236}">
                <a16:creationId xmlns:a16="http://schemas.microsoft.com/office/drawing/2014/main" id="{B327F18E-56CE-4BED-9722-43624C672681}"/>
              </a:ext>
            </a:extLst>
          </p:cNvPr>
          <p:cNvSpPr>
            <a:spLocks noGrp="1"/>
          </p:cNvSpPr>
          <p:nvPr>
            <p:ph type="pic" sz="quarter" idx="12"/>
          </p:nvPr>
        </p:nvSpPr>
        <p:spPr>
          <a:xfrm>
            <a:off x="8298476" y="2680058"/>
            <a:ext cx="3485697" cy="3449280"/>
          </a:xfrm>
          <a:custGeom>
            <a:avLst/>
            <a:gdLst>
              <a:gd name="connsiteX0" fmla="*/ 1780826 w 3485697"/>
              <a:gd name="connsiteY0" fmla="*/ 4 h 3449280"/>
              <a:gd name="connsiteX1" fmla="*/ 2262915 w 3485697"/>
              <a:gd name="connsiteY1" fmla="*/ 85106 h 3449280"/>
              <a:gd name="connsiteX2" fmla="*/ 2822020 w 3485697"/>
              <a:gd name="connsiteY2" fmla="*/ 309385 h 3449280"/>
              <a:gd name="connsiteX3" fmla="*/ 3298864 w 3485697"/>
              <a:gd name="connsiteY3" fmla="*/ 886395 h 3449280"/>
              <a:gd name="connsiteX4" fmla="*/ 3485697 w 3485697"/>
              <a:gd name="connsiteY4" fmla="*/ 1664671 h 3449280"/>
              <a:gd name="connsiteX5" fmla="*/ 3236818 w 3485697"/>
              <a:gd name="connsiteY5" fmla="*/ 2567279 h 3449280"/>
              <a:gd name="connsiteX6" fmla="*/ 2583250 w 3485697"/>
              <a:gd name="connsiteY6" fmla="*/ 3231528 h 3449280"/>
              <a:gd name="connsiteX7" fmla="*/ 1867288 w 3485697"/>
              <a:gd name="connsiteY7" fmla="*/ 3449280 h 3449280"/>
              <a:gd name="connsiteX8" fmla="*/ 1244742 w 3485697"/>
              <a:gd name="connsiteY8" fmla="*/ 3387114 h 3449280"/>
              <a:gd name="connsiteX9" fmla="*/ 746985 w 3485697"/>
              <a:gd name="connsiteY9" fmla="*/ 3169018 h 3449280"/>
              <a:gd name="connsiteX10" fmla="*/ 186833 w 3485697"/>
              <a:gd name="connsiteY10" fmla="*/ 2567279 h 3449280"/>
              <a:gd name="connsiteX11" fmla="*/ 0 w 3485697"/>
              <a:gd name="connsiteY11" fmla="*/ 1820258 h 3449280"/>
              <a:gd name="connsiteX12" fmla="*/ 62394 w 3485697"/>
              <a:gd name="connsiteY12" fmla="*/ 1290989 h 3449280"/>
              <a:gd name="connsiteX13" fmla="*/ 622545 w 3485697"/>
              <a:gd name="connsiteY13" fmla="*/ 325871 h 3449280"/>
              <a:gd name="connsiteX14" fmla="*/ 1585992 w 3485697"/>
              <a:gd name="connsiteY14" fmla="*/ 14697 h 3449280"/>
              <a:gd name="connsiteX15" fmla="*/ 1780826 w 3485697"/>
              <a:gd name="connsiteY15" fmla="*/ 4 h 3449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85697" h="3449280">
                <a:moveTo>
                  <a:pt x="1780826" y="4"/>
                </a:moveTo>
                <a:cubicBezTo>
                  <a:pt x="1965933" y="-415"/>
                  <a:pt x="2123051" y="38482"/>
                  <a:pt x="2262915" y="85106"/>
                </a:cubicBezTo>
                <a:cubicBezTo>
                  <a:pt x="2449748" y="116361"/>
                  <a:pt x="2666210" y="247219"/>
                  <a:pt x="2822020" y="309385"/>
                </a:cubicBezTo>
                <a:cubicBezTo>
                  <a:pt x="3101922" y="496226"/>
                  <a:pt x="3205447" y="668299"/>
                  <a:pt x="3298864" y="886395"/>
                </a:cubicBezTo>
                <a:cubicBezTo>
                  <a:pt x="3423303" y="1104147"/>
                  <a:pt x="3485697" y="1384409"/>
                  <a:pt x="3485697" y="1664671"/>
                </a:cubicBezTo>
                <a:cubicBezTo>
                  <a:pt x="3485697" y="2007099"/>
                  <a:pt x="3392280" y="2287017"/>
                  <a:pt x="3236818" y="2567279"/>
                </a:cubicBezTo>
                <a:cubicBezTo>
                  <a:pt x="3112379" y="2847541"/>
                  <a:pt x="2863151" y="3065294"/>
                  <a:pt x="2583250" y="3231528"/>
                </a:cubicBezTo>
                <a:cubicBezTo>
                  <a:pt x="2334023" y="3387114"/>
                  <a:pt x="2116167" y="3449280"/>
                  <a:pt x="1867288" y="3449280"/>
                </a:cubicBezTo>
                <a:cubicBezTo>
                  <a:pt x="1649432" y="3449280"/>
                  <a:pt x="1431576" y="3418025"/>
                  <a:pt x="1244742" y="3387114"/>
                </a:cubicBezTo>
                <a:cubicBezTo>
                  <a:pt x="1026886" y="3324605"/>
                  <a:pt x="871424" y="3262439"/>
                  <a:pt x="746985" y="3169018"/>
                </a:cubicBezTo>
                <a:cubicBezTo>
                  <a:pt x="498106" y="2971873"/>
                  <a:pt x="311273" y="2785032"/>
                  <a:pt x="186833" y="2567279"/>
                </a:cubicBezTo>
                <a:cubicBezTo>
                  <a:pt x="62394" y="2318272"/>
                  <a:pt x="0" y="2069265"/>
                  <a:pt x="0" y="1820258"/>
                </a:cubicBezTo>
                <a:cubicBezTo>
                  <a:pt x="0" y="1633416"/>
                  <a:pt x="0" y="1477830"/>
                  <a:pt x="62394" y="1290989"/>
                </a:cubicBezTo>
                <a:cubicBezTo>
                  <a:pt x="155462" y="823885"/>
                  <a:pt x="342295" y="512712"/>
                  <a:pt x="622545" y="325871"/>
                </a:cubicBezTo>
                <a:cubicBezTo>
                  <a:pt x="902447" y="108118"/>
                  <a:pt x="1312713" y="54882"/>
                  <a:pt x="1585992" y="14697"/>
                </a:cubicBezTo>
                <a:cubicBezTo>
                  <a:pt x="1654312" y="4651"/>
                  <a:pt x="1719124" y="143"/>
                  <a:pt x="1780826" y="4"/>
                </a:cubicBezTo>
                <a:close/>
              </a:path>
            </a:pathLst>
          </a:custGeom>
        </p:spPr>
        <p:txBody>
          <a:bodyPr wrap="square">
            <a:noAutofit/>
          </a:bodyPr>
          <a:lstStyle/>
          <a:p>
            <a:r>
              <a:rPr lang="en-US"/>
              <a:t>Click icon to add picture</a:t>
            </a:r>
            <a:endParaRPr lang="en-US" dirty="0"/>
          </a:p>
        </p:txBody>
      </p:sp>
    </p:spTree>
    <p:extLst>
      <p:ext uri="{BB962C8B-B14F-4D97-AF65-F5344CB8AC3E}">
        <p14:creationId xmlns:p14="http://schemas.microsoft.com/office/powerpoint/2010/main" val="3144867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opic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62235CD-026E-4B65-A804-8C877A0C4F31}"/>
              </a:ext>
            </a:extLst>
          </p:cNvPr>
          <p:cNvSpPr>
            <a:spLocks noGrp="1"/>
          </p:cNvSpPr>
          <p:nvPr>
            <p:ph type="pic" sz="quarter" idx="12"/>
          </p:nvPr>
        </p:nvSpPr>
        <p:spPr>
          <a:xfrm>
            <a:off x="0" y="0"/>
            <a:ext cx="12192000" cy="6858000"/>
          </a:xfrm>
          <a:custGeom>
            <a:avLst/>
            <a:gdLst>
              <a:gd name="connsiteX0" fmla="*/ 5123702 w 12192000"/>
              <a:gd name="connsiteY0" fmla="*/ 0 h 6858000"/>
              <a:gd name="connsiteX1" fmla="*/ 12192000 w 12192000"/>
              <a:gd name="connsiteY1" fmla="*/ 0 h 6858000"/>
              <a:gd name="connsiteX2" fmla="*/ 12192000 w 12192000"/>
              <a:gd name="connsiteY2" fmla="*/ 6858000 h 6858000"/>
              <a:gd name="connsiteX3" fmla="*/ 4294649 w 12192000"/>
              <a:gd name="connsiteY3" fmla="*/ 6858000 h 6858000"/>
              <a:gd name="connsiteX4" fmla="*/ 4543103 w 12192000"/>
              <a:gd name="connsiteY4" fmla="*/ 6794309 h 6858000"/>
              <a:gd name="connsiteX5" fmla="*/ 5784508 w 12192000"/>
              <a:gd name="connsiteY5" fmla="*/ 6102159 h 6858000"/>
              <a:gd name="connsiteX6" fmla="*/ 7044313 w 12192000"/>
              <a:gd name="connsiteY6" fmla="*/ 3583629 h 6858000"/>
              <a:gd name="connsiteX7" fmla="*/ 6748215 w 12192000"/>
              <a:gd name="connsiteY7" fmla="*/ 1870260 h 6858000"/>
              <a:gd name="connsiteX8" fmla="*/ 5569893 w 12192000"/>
              <a:gd name="connsiteY8" fmla="*/ 265913 h 6858000"/>
              <a:gd name="connsiteX9" fmla="*/ 5336837 w 12192000"/>
              <a:gd name="connsiteY9" fmla="*/ 117758 h 6858000"/>
              <a:gd name="connsiteX10" fmla="*/ 0 w 12192000"/>
              <a:gd name="connsiteY10" fmla="*/ 0 h 6858000"/>
              <a:gd name="connsiteX11" fmla="*/ 1478233 w 12192000"/>
              <a:gd name="connsiteY11" fmla="*/ 0 h 6858000"/>
              <a:gd name="connsiteX12" fmla="*/ 1376868 w 12192000"/>
              <a:gd name="connsiteY12" fmla="*/ 53544 h 6858000"/>
              <a:gd name="connsiteX13" fmla="*/ 763225 w 12192000"/>
              <a:gd name="connsiteY13" fmla="*/ 435512 h 6858000"/>
              <a:gd name="connsiteX14" fmla="*/ 3659 w 12192000"/>
              <a:gd name="connsiteY14" fmla="*/ 1575960 h 6858000"/>
              <a:gd name="connsiteX15" fmla="*/ 1 w 12192000"/>
              <a:gd name="connsiteY15" fmla="*/ 1586010 h 6858000"/>
              <a:gd name="connsiteX16" fmla="*/ 1 w 12192000"/>
              <a:gd name="connsiteY16" fmla="*/ 4992019 h 6858000"/>
              <a:gd name="connsiteX17" fmla="*/ 43793 w 12192000"/>
              <a:gd name="connsiteY17" fmla="*/ 5068808 h 6858000"/>
              <a:gd name="connsiteX18" fmla="*/ 508319 w 12192000"/>
              <a:gd name="connsiteY18" fmla="*/ 5721038 h 6858000"/>
              <a:gd name="connsiteX19" fmla="*/ 1561497 w 12192000"/>
              <a:gd name="connsiteY19" fmla="*/ 6516913 h 6858000"/>
              <a:gd name="connsiteX20" fmla="*/ 2199909 w 12192000"/>
              <a:gd name="connsiteY20" fmla="*/ 6808527 h 6858000"/>
              <a:gd name="connsiteX21" fmla="*/ 2401902 w 12192000"/>
              <a:gd name="connsiteY21" fmla="*/ 6858000 h 6858000"/>
              <a:gd name="connsiteX22" fmla="*/ 0 w 12192000"/>
              <a:gd name="connsiteY2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2000" h="6858000">
                <a:moveTo>
                  <a:pt x="5123702" y="0"/>
                </a:moveTo>
                <a:lnTo>
                  <a:pt x="12192000" y="0"/>
                </a:lnTo>
                <a:lnTo>
                  <a:pt x="12192000" y="6858000"/>
                </a:lnTo>
                <a:lnTo>
                  <a:pt x="4294649" y="6858000"/>
                </a:lnTo>
                <a:lnTo>
                  <a:pt x="4543103" y="6794309"/>
                </a:lnTo>
                <a:cubicBezTo>
                  <a:pt x="5014473" y="6649034"/>
                  <a:pt x="5429526" y="6399659"/>
                  <a:pt x="5784508" y="6102159"/>
                </a:cubicBezTo>
                <a:cubicBezTo>
                  <a:pt x="6353535" y="5625104"/>
                  <a:pt x="6883605" y="4288680"/>
                  <a:pt x="7044313" y="3583629"/>
                </a:cubicBezTo>
                <a:cubicBezTo>
                  <a:pt x="7205014" y="2877517"/>
                  <a:pt x="6993682" y="2422592"/>
                  <a:pt x="6748215" y="1870260"/>
                </a:cubicBezTo>
                <a:cubicBezTo>
                  <a:pt x="6502213" y="1317394"/>
                  <a:pt x="5738966" y="373824"/>
                  <a:pt x="5569893" y="265913"/>
                </a:cubicBezTo>
                <a:cubicBezTo>
                  <a:pt x="5497000" y="216088"/>
                  <a:pt x="5419065" y="166493"/>
                  <a:pt x="5336837" y="117758"/>
                </a:cubicBezTo>
                <a:close/>
                <a:moveTo>
                  <a:pt x="0" y="0"/>
                </a:moveTo>
                <a:lnTo>
                  <a:pt x="1478233" y="0"/>
                </a:lnTo>
                <a:lnTo>
                  <a:pt x="1376868" y="53544"/>
                </a:lnTo>
                <a:cubicBezTo>
                  <a:pt x="1049753" y="231096"/>
                  <a:pt x="809295" y="389442"/>
                  <a:pt x="763225" y="435512"/>
                </a:cubicBezTo>
                <a:cubicBezTo>
                  <a:pt x="427428" y="771309"/>
                  <a:pt x="175347" y="1155399"/>
                  <a:pt x="3659" y="1575960"/>
                </a:cubicBezTo>
                <a:lnTo>
                  <a:pt x="1" y="1586010"/>
                </a:lnTo>
                <a:lnTo>
                  <a:pt x="1" y="4992019"/>
                </a:lnTo>
                <a:lnTo>
                  <a:pt x="43793" y="5068808"/>
                </a:lnTo>
                <a:cubicBezTo>
                  <a:pt x="199310" y="5325558"/>
                  <a:pt x="370402" y="5550958"/>
                  <a:pt x="508319" y="5721038"/>
                </a:cubicBezTo>
                <a:cubicBezTo>
                  <a:pt x="784154" y="6061198"/>
                  <a:pt x="1210792" y="6251624"/>
                  <a:pt x="1561497" y="6516913"/>
                </a:cubicBezTo>
                <a:cubicBezTo>
                  <a:pt x="1757316" y="6643529"/>
                  <a:pt x="1966063" y="6739921"/>
                  <a:pt x="2199909" y="6808527"/>
                </a:cubicBezTo>
                <a:lnTo>
                  <a:pt x="2401902" y="6858000"/>
                </a:lnTo>
                <a:lnTo>
                  <a:pt x="0" y="6858000"/>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EDE0715F-E7F9-4984-81DF-4367F383FAF9}"/>
              </a:ext>
            </a:extLst>
          </p:cNvPr>
          <p:cNvSpPr>
            <a:spLocks noGrp="1"/>
          </p:cNvSpPr>
          <p:nvPr>
            <p:ph type="title"/>
          </p:nvPr>
        </p:nvSpPr>
        <p:spPr>
          <a:xfrm>
            <a:off x="720724" y="1579842"/>
            <a:ext cx="5014913" cy="2039662"/>
          </a:xfrm>
        </p:spPr>
        <p:txBody>
          <a:bodyPr anchor="b">
            <a:normAutofit/>
          </a:bodyPr>
          <a:lstStyle>
            <a:lvl1pPr algn="ctr">
              <a:defRPr sz="5400"/>
            </a:lvl1pPr>
          </a:lstStyle>
          <a:p>
            <a:r>
              <a:rPr lang="en-US"/>
              <a:t>Click to edit Master title style</a:t>
            </a:r>
            <a:endParaRPr lang="en-US" dirty="0"/>
          </a:p>
        </p:txBody>
      </p:sp>
      <p:sp>
        <p:nvSpPr>
          <p:cNvPr id="15" name="Text Placeholder 14">
            <a:extLst>
              <a:ext uri="{FF2B5EF4-FFF2-40B4-BE49-F238E27FC236}">
                <a16:creationId xmlns:a16="http://schemas.microsoft.com/office/drawing/2014/main" id="{B584F01D-202E-467D-909E-95AC750B1184}"/>
              </a:ext>
            </a:extLst>
          </p:cNvPr>
          <p:cNvSpPr>
            <a:spLocks noGrp="1"/>
          </p:cNvSpPr>
          <p:nvPr>
            <p:ph type="body" sz="quarter" idx="11"/>
          </p:nvPr>
        </p:nvSpPr>
        <p:spPr>
          <a:xfrm>
            <a:off x="720725" y="3818283"/>
            <a:ext cx="5014913" cy="1201737"/>
          </a:xfrm>
        </p:spPr>
        <p:txBody>
          <a:bodyPr>
            <a:normAutofit/>
          </a:bodyPr>
          <a:lstStyle>
            <a:lvl1pPr algn="ctr">
              <a:buNone/>
              <a:defRPr sz="2400"/>
            </a:lvl1pPr>
            <a:lvl2pPr>
              <a:buNone/>
              <a:defRPr/>
            </a:lvl2pPr>
            <a:lvl3pPr>
              <a:buNone/>
              <a:defRPr/>
            </a:lvl3pPr>
            <a:lvl4pPr>
              <a:buNone/>
              <a:defRPr/>
            </a:lvl4pPr>
            <a:lvl5pPr>
              <a:buNone/>
              <a:defRPr/>
            </a:lvl5pPr>
          </a:lstStyle>
          <a:p>
            <a:pPr lvl="0"/>
            <a:r>
              <a:rPr lang="en-US"/>
              <a:t>Click to edit Master text styles</a:t>
            </a:r>
          </a:p>
        </p:txBody>
      </p:sp>
      <p:sp useBgFill="1">
        <p:nvSpPr>
          <p:cNvPr id="8" name="Freeform: Shape 7">
            <a:extLst>
              <a:ext uri="{FF2B5EF4-FFF2-40B4-BE49-F238E27FC236}">
                <a16:creationId xmlns:a16="http://schemas.microsoft.com/office/drawing/2014/main" id="{38CCBCF1-1C42-4C63-91FF-3E2B5C61C584}"/>
              </a:ext>
              <a:ext uri="{C183D7F6-B498-43B3-948B-1728B52AA6E4}">
                <adec:decorative xmlns:adec="http://schemas.microsoft.com/office/drawing/2017/decorative" val="1"/>
              </a:ext>
            </a:extLst>
          </p:cNvPr>
          <p:cNvSpPr/>
          <p:nvPr userDrawn="1"/>
        </p:nvSpPr>
        <p:spPr>
          <a:xfrm>
            <a:off x="1" y="0"/>
            <a:ext cx="7100407" cy="6858000"/>
          </a:xfrm>
          <a:custGeom>
            <a:avLst/>
            <a:gdLst>
              <a:gd name="connsiteX0" fmla="*/ 1478232 w 7100407"/>
              <a:gd name="connsiteY0" fmla="*/ 0 h 6858000"/>
              <a:gd name="connsiteX1" fmla="*/ 5123701 w 7100407"/>
              <a:gd name="connsiteY1" fmla="*/ 0 h 6858000"/>
              <a:gd name="connsiteX2" fmla="*/ 5336836 w 7100407"/>
              <a:gd name="connsiteY2" fmla="*/ 117758 h 6858000"/>
              <a:gd name="connsiteX3" fmla="*/ 5569892 w 7100407"/>
              <a:gd name="connsiteY3" fmla="*/ 265913 h 6858000"/>
              <a:gd name="connsiteX4" fmla="*/ 6748214 w 7100407"/>
              <a:gd name="connsiteY4" fmla="*/ 1870260 h 6858000"/>
              <a:gd name="connsiteX5" fmla="*/ 7044312 w 7100407"/>
              <a:gd name="connsiteY5" fmla="*/ 3583629 h 6858000"/>
              <a:gd name="connsiteX6" fmla="*/ 5784507 w 7100407"/>
              <a:gd name="connsiteY6" fmla="*/ 6102159 h 6858000"/>
              <a:gd name="connsiteX7" fmla="*/ 4543102 w 7100407"/>
              <a:gd name="connsiteY7" fmla="*/ 6794309 h 6858000"/>
              <a:gd name="connsiteX8" fmla="*/ 4294648 w 7100407"/>
              <a:gd name="connsiteY8" fmla="*/ 6858000 h 6858000"/>
              <a:gd name="connsiteX9" fmla="*/ 2401901 w 7100407"/>
              <a:gd name="connsiteY9" fmla="*/ 6858000 h 6858000"/>
              <a:gd name="connsiteX10" fmla="*/ 2199908 w 7100407"/>
              <a:gd name="connsiteY10" fmla="*/ 6808527 h 6858000"/>
              <a:gd name="connsiteX11" fmla="*/ 1561496 w 7100407"/>
              <a:gd name="connsiteY11" fmla="*/ 6516913 h 6858000"/>
              <a:gd name="connsiteX12" fmla="*/ 508318 w 7100407"/>
              <a:gd name="connsiteY12" fmla="*/ 5721038 h 6858000"/>
              <a:gd name="connsiteX13" fmla="*/ 43792 w 7100407"/>
              <a:gd name="connsiteY13" fmla="*/ 5068808 h 6858000"/>
              <a:gd name="connsiteX14" fmla="*/ 0 w 7100407"/>
              <a:gd name="connsiteY14" fmla="*/ 4992019 h 6858000"/>
              <a:gd name="connsiteX15" fmla="*/ 0 w 7100407"/>
              <a:gd name="connsiteY15" fmla="*/ 1586010 h 6858000"/>
              <a:gd name="connsiteX16" fmla="*/ 3658 w 7100407"/>
              <a:gd name="connsiteY16" fmla="*/ 1575960 h 6858000"/>
              <a:gd name="connsiteX17" fmla="*/ 763224 w 7100407"/>
              <a:gd name="connsiteY17" fmla="*/ 435512 h 6858000"/>
              <a:gd name="connsiteX18" fmla="*/ 1376867 w 7100407"/>
              <a:gd name="connsiteY18" fmla="*/ 535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100407" h="6858000">
                <a:moveTo>
                  <a:pt x="1478232" y="0"/>
                </a:moveTo>
                <a:lnTo>
                  <a:pt x="5123701" y="0"/>
                </a:lnTo>
                <a:lnTo>
                  <a:pt x="5336836" y="117758"/>
                </a:lnTo>
                <a:cubicBezTo>
                  <a:pt x="5419064" y="166493"/>
                  <a:pt x="5496999" y="216088"/>
                  <a:pt x="5569892" y="265913"/>
                </a:cubicBezTo>
                <a:cubicBezTo>
                  <a:pt x="5738965" y="373824"/>
                  <a:pt x="6502212" y="1317394"/>
                  <a:pt x="6748214" y="1870260"/>
                </a:cubicBezTo>
                <a:cubicBezTo>
                  <a:pt x="6993681" y="2422592"/>
                  <a:pt x="7205013" y="2877517"/>
                  <a:pt x="7044312" y="3583629"/>
                </a:cubicBezTo>
                <a:cubicBezTo>
                  <a:pt x="6883604" y="4288680"/>
                  <a:pt x="6353534" y="5625104"/>
                  <a:pt x="5784507" y="6102159"/>
                </a:cubicBezTo>
                <a:cubicBezTo>
                  <a:pt x="5429525" y="6399659"/>
                  <a:pt x="5014472" y="6649034"/>
                  <a:pt x="4543102" y="6794309"/>
                </a:cubicBezTo>
                <a:lnTo>
                  <a:pt x="4294648" y="6858000"/>
                </a:lnTo>
                <a:lnTo>
                  <a:pt x="2401901" y="6858000"/>
                </a:lnTo>
                <a:lnTo>
                  <a:pt x="2199908" y="6808527"/>
                </a:lnTo>
                <a:cubicBezTo>
                  <a:pt x="1966062" y="6739921"/>
                  <a:pt x="1757315" y="6643529"/>
                  <a:pt x="1561496" y="6516913"/>
                </a:cubicBezTo>
                <a:cubicBezTo>
                  <a:pt x="1210791" y="6251624"/>
                  <a:pt x="784153" y="6061198"/>
                  <a:pt x="508318" y="5721038"/>
                </a:cubicBezTo>
                <a:cubicBezTo>
                  <a:pt x="370401" y="5550958"/>
                  <a:pt x="199309" y="5325558"/>
                  <a:pt x="43792" y="5068808"/>
                </a:cubicBezTo>
                <a:lnTo>
                  <a:pt x="0" y="4992019"/>
                </a:lnTo>
                <a:lnTo>
                  <a:pt x="0" y="1586010"/>
                </a:lnTo>
                <a:lnTo>
                  <a:pt x="3658" y="1575960"/>
                </a:lnTo>
                <a:cubicBezTo>
                  <a:pt x="175346" y="1155399"/>
                  <a:pt x="427427" y="771309"/>
                  <a:pt x="763224" y="435512"/>
                </a:cubicBezTo>
                <a:cubicBezTo>
                  <a:pt x="809294" y="389442"/>
                  <a:pt x="1049752" y="231096"/>
                  <a:pt x="1376867" y="53544"/>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50897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ea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720000" y="2541600"/>
            <a:ext cx="10728325" cy="3227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reeform: Shape 9">
            <a:extLst>
              <a:ext uri="{FF2B5EF4-FFF2-40B4-BE49-F238E27FC236}">
                <a16:creationId xmlns:a16="http://schemas.microsoft.com/office/drawing/2014/main" id="{A93207D5-9CB9-447C-B7D6-0F4CE47F0F32}"/>
              </a:ext>
              <a:ext uri="{C183D7F6-B498-43B3-948B-1728B52AA6E4}">
                <adec:decorative xmlns:adec="http://schemas.microsoft.com/office/drawing/2017/decorative" val="1"/>
              </a:ext>
            </a:extLst>
          </p:cNvPr>
          <p:cNvSpPr/>
          <p:nvPr userDrawn="1"/>
        </p:nvSpPr>
        <p:spPr>
          <a:xfrm>
            <a:off x="10654049" y="0"/>
            <a:ext cx="1294670" cy="1177964"/>
          </a:xfrm>
          <a:custGeom>
            <a:avLst/>
            <a:gdLst>
              <a:gd name="connsiteX0" fmla="*/ 340983 w 1294670"/>
              <a:gd name="connsiteY0" fmla="*/ 0 h 1177964"/>
              <a:gd name="connsiteX1" fmla="*/ 634632 w 1294670"/>
              <a:gd name="connsiteY1" fmla="*/ 0 h 1177964"/>
              <a:gd name="connsiteX2" fmla="*/ 655133 w 1294670"/>
              <a:gd name="connsiteY2" fmla="*/ 56263 h 1177964"/>
              <a:gd name="connsiteX3" fmla="*/ 710099 w 1294670"/>
              <a:gd name="connsiteY3" fmla="*/ 207115 h 1177964"/>
              <a:gd name="connsiteX4" fmla="*/ 768893 w 1294670"/>
              <a:gd name="connsiteY4" fmla="*/ 100714 h 1177964"/>
              <a:gd name="connsiteX5" fmla="*/ 828133 w 1294670"/>
              <a:gd name="connsiteY5" fmla="*/ 21297 h 1177964"/>
              <a:gd name="connsiteX6" fmla="*/ 846479 w 1294670"/>
              <a:gd name="connsiteY6" fmla="*/ 0 h 1177964"/>
              <a:gd name="connsiteX7" fmla="*/ 1083221 w 1294670"/>
              <a:gd name="connsiteY7" fmla="*/ 0 h 1177964"/>
              <a:gd name="connsiteX8" fmla="*/ 1100895 w 1294670"/>
              <a:gd name="connsiteY8" fmla="*/ 22676 h 1177964"/>
              <a:gd name="connsiteX9" fmla="*/ 1125070 w 1294670"/>
              <a:gd name="connsiteY9" fmla="*/ 79598 h 1177964"/>
              <a:gd name="connsiteX10" fmla="*/ 1113960 w 1294670"/>
              <a:gd name="connsiteY10" fmla="*/ 150493 h 1177964"/>
              <a:gd name="connsiteX11" fmla="*/ 937142 w 1294670"/>
              <a:gd name="connsiteY11" fmla="*/ 417624 h 1177964"/>
              <a:gd name="connsiteX12" fmla="*/ 1119777 w 1294670"/>
              <a:gd name="connsiteY12" fmla="*/ 426046 h 1177964"/>
              <a:gd name="connsiteX13" fmla="*/ 1246385 w 1294670"/>
              <a:gd name="connsiteY13" fmla="*/ 451904 h 1177964"/>
              <a:gd name="connsiteX14" fmla="*/ 1288101 w 1294670"/>
              <a:gd name="connsiteY14" fmla="*/ 542252 h 1177964"/>
              <a:gd name="connsiteX15" fmla="*/ 1287905 w 1294670"/>
              <a:gd name="connsiteY15" fmla="*/ 658697 h 1177964"/>
              <a:gd name="connsiteX16" fmla="*/ 1208787 w 1294670"/>
              <a:gd name="connsiteY16" fmla="*/ 713777 h 1177964"/>
              <a:gd name="connsiteX17" fmla="*/ 1158531 w 1294670"/>
              <a:gd name="connsiteY17" fmla="*/ 721803 h 1177964"/>
              <a:gd name="connsiteX18" fmla="*/ 1017492 w 1294670"/>
              <a:gd name="connsiteY18" fmla="*/ 719471 h 1177964"/>
              <a:gd name="connsiteX19" fmla="*/ 877520 w 1294670"/>
              <a:gd name="connsiteY19" fmla="*/ 704842 h 1177964"/>
              <a:gd name="connsiteX20" fmla="*/ 946956 w 1294670"/>
              <a:gd name="connsiteY20" fmla="*/ 961139 h 1177964"/>
              <a:gd name="connsiteX21" fmla="*/ 946445 w 1294670"/>
              <a:gd name="connsiteY21" fmla="*/ 1109769 h 1177964"/>
              <a:gd name="connsiteX22" fmla="*/ 856848 w 1294670"/>
              <a:gd name="connsiteY22" fmla="*/ 1171373 h 1177964"/>
              <a:gd name="connsiteX23" fmla="*/ 760291 w 1294670"/>
              <a:gd name="connsiteY23" fmla="*/ 1170424 h 1177964"/>
              <a:gd name="connsiteX24" fmla="*/ 683819 w 1294670"/>
              <a:gd name="connsiteY24" fmla="*/ 1052279 h 1177964"/>
              <a:gd name="connsiteX25" fmla="*/ 588285 w 1294670"/>
              <a:gd name="connsiteY25" fmla="*/ 754070 h 1177964"/>
              <a:gd name="connsiteX26" fmla="*/ 450492 w 1294670"/>
              <a:gd name="connsiteY26" fmla="*/ 999811 h 1177964"/>
              <a:gd name="connsiteX27" fmla="*/ 344329 w 1294670"/>
              <a:gd name="connsiteY27" fmla="*/ 1109535 h 1177964"/>
              <a:gd name="connsiteX28" fmla="*/ 278138 w 1294670"/>
              <a:gd name="connsiteY28" fmla="*/ 1101311 h 1177964"/>
              <a:gd name="connsiteX29" fmla="*/ 218037 w 1294670"/>
              <a:gd name="connsiteY29" fmla="*/ 1051491 h 1177964"/>
              <a:gd name="connsiteX30" fmla="*/ 200283 w 1294670"/>
              <a:gd name="connsiteY30" fmla="*/ 1027648 h 1177964"/>
              <a:gd name="connsiteX31" fmla="*/ 178891 w 1294670"/>
              <a:gd name="connsiteY31" fmla="*/ 988622 h 1177964"/>
              <a:gd name="connsiteX32" fmla="*/ 191068 w 1294670"/>
              <a:gd name="connsiteY32" fmla="*/ 905431 h 1177964"/>
              <a:gd name="connsiteX33" fmla="*/ 287701 w 1294670"/>
              <a:gd name="connsiteY33" fmla="*/ 705675 h 1177964"/>
              <a:gd name="connsiteX34" fmla="*/ 379748 w 1294670"/>
              <a:gd name="connsiteY34" fmla="*/ 587292 h 1177964"/>
              <a:gd name="connsiteX35" fmla="*/ 262551 w 1294670"/>
              <a:gd name="connsiteY35" fmla="*/ 567207 h 1177964"/>
              <a:gd name="connsiteX36" fmla="*/ 117122 w 1294670"/>
              <a:gd name="connsiteY36" fmla="*/ 529803 h 1177964"/>
              <a:gd name="connsiteX37" fmla="*/ 37132 w 1294670"/>
              <a:gd name="connsiteY37" fmla="*/ 480734 h 1177964"/>
              <a:gd name="connsiteX38" fmla="*/ 7397 w 1294670"/>
              <a:gd name="connsiteY38" fmla="*/ 423639 h 1177964"/>
              <a:gd name="connsiteX39" fmla="*/ 5458 w 1294670"/>
              <a:gd name="connsiteY39" fmla="*/ 331788 h 1177964"/>
              <a:gd name="connsiteX40" fmla="*/ 99324 w 1294670"/>
              <a:gd name="connsiteY40" fmla="*/ 220997 h 1177964"/>
              <a:gd name="connsiteX41" fmla="*/ 183584 w 1294670"/>
              <a:gd name="connsiteY41" fmla="*/ 220878 h 1177964"/>
              <a:gd name="connsiteX42" fmla="*/ 425254 w 1294670"/>
              <a:gd name="connsiteY42" fmla="*/ 291416 h 1177964"/>
              <a:gd name="connsiteX43" fmla="*/ 368986 w 1294670"/>
              <a:gd name="connsiteY43" fmla="*/ 140334 h 1177964"/>
              <a:gd name="connsiteX44" fmla="*/ 359891 w 1294670"/>
              <a:gd name="connsiteY44" fmla="*/ 102376 h 1177964"/>
              <a:gd name="connsiteX45" fmla="*/ 349729 w 1294670"/>
              <a:gd name="connsiteY45" fmla="*/ 76715 h 1177964"/>
              <a:gd name="connsiteX46" fmla="*/ 340401 w 1294670"/>
              <a:gd name="connsiteY46" fmla="*/ 2187 h 1177964"/>
              <a:gd name="connsiteX47" fmla="*/ 340983 w 1294670"/>
              <a:gd name="connsiteY47" fmla="*/ 0 h 1177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94670" h="1177964">
                <a:moveTo>
                  <a:pt x="340983" y="0"/>
                </a:moveTo>
                <a:lnTo>
                  <a:pt x="634632" y="0"/>
                </a:lnTo>
                <a:lnTo>
                  <a:pt x="655133" y="56263"/>
                </a:lnTo>
                <a:cubicBezTo>
                  <a:pt x="710099" y="207115"/>
                  <a:pt x="710099" y="207115"/>
                  <a:pt x="710099" y="207115"/>
                </a:cubicBezTo>
                <a:cubicBezTo>
                  <a:pt x="734257" y="157177"/>
                  <a:pt x="731371" y="161882"/>
                  <a:pt x="768893" y="100714"/>
                </a:cubicBezTo>
                <a:cubicBezTo>
                  <a:pt x="791451" y="69220"/>
                  <a:pt x="811121" y="42432"/>
                  <a:pt x="828133" y="21297"/>
                </a:cubicBezTo>
                <a:lnTo>
                  <a:pt x="846479" y="0"/>
                </a:lnTo>
                <a:lnTo>
                  <a:pt x="1083221" y="0"/>
                </a:lnTo>
                <a:lnTo>
                  <a:pt x="1100895" y="22676"/>
                </a:lnTo>
                <a:cubicBezTo>
                  <a:pt x="1112901" y="41373"/>
                  <a:pt x="1120523" y="60619"/>
                  <a:pt x="1125070" y="79598"/>
                </a:cubicBezTo>
                <a:cubicBezTo>
                  <a:pt x="1132346" y="109964"/>
                  <a:pt x="1128392" y="126966"/>
                  <a:pt x="1113960" y="150493"/>
                </a:cubicBezTo>
                <a:cubicBezTo>
                  <a:pt x="937142" y="417624"/>
                  <a:pt x="937142" y="417624"/>
                  <a:pt x="937142" y="417624"/>
                </a:cubicBezTo>
                <a:cubicBezTo>
                  <a:pt x="1119777" y="426046"/>
                  <a:pt x="1119777" y="426046"/>
                  <a:pt x="1119777" y="426046"/>
                </a:cubicBezTo>
                <a:cubicBezTo>
                  <a:pt x="1182329" y="419086"/>
                  <a:pt x="1221039" y="429881"/>
                  <a:pt x="1246385" y="451904"/>
                </a:cubicBezTo>
                <a:cubicBezTo>
                  <a:pt x="1271730" y="473928"/>
                  <a:pt x="1283712" y="507181"/>
                  <a:pt x="1288101" y="542252"/>
                </a:cubicBezTo>
                <a:cubicBezTo>
                  <a:pt x="1296129" y="592508"/>
                  <a:pt x="1297632" y="632285"/>
                  <a:pt x="1287905" y="658697"/>
                </a:cubicBezTo>
                <a:cubicBezTo>
                  <a:pt x="1278179" y="685110"/>
                  <a:pt x="1254337" y="702863"/>
                  <a:pt x="1208787" y="713777"/>
                </a:cubicBezTo>
                <a:cubicBezTo>
                  <a:pt x="1186012" y="719233"/>
                  <a:pt x="1170828" y="722871"/>
                  <a:pt x="1158531" y="721803"/>
                </a:cubicBezTo>
                <a:cubicBezTo>
                  <a:pt x="1131051" y="724374"/>
                  <a:pt x="1120573" y="730898"/>
                  <a:pt x="1017492" y="719471"/>
                </a:cubicBezTo>
                <a:cubicBezTo>
                  <a:pt x="906819" y="709863"/>
                  <a:pt x="928527" y="716704"/>
                  <a:pt x="877520" y="704842"/>
                </a:cubicBezTo>
                <a:cubicBezTo>
                  <a:pt x="946956" y="961139"/>
                  <a:pt x="946956" y="961139"/>
                  <a:pt x="946956" y="961139"/>
                </a:cubicBezTo>
                <a:cubicBezTo>
                  <a:pt x="963327" y="1029464"/>
                  <a:pt x="966649" y="1076832"/>
                  <a:pt x="946445" y="1109769"/>
                </a:cubicBezTo>
                <a:cubicBezTo>
                  <a:pt x="933832" y="1140887"/>
                  <a:pt x="899512" y="1165165"/>
                  <a:pt x="856848" y="1171373"/>
                </a:cubicBezTo>
                <a:cubicBezTo>
                  <a:pt x="818890" y="1180467"/>
                  <a:pt x="786704" y="1180151"/>
                  <a:pt x="760291" y="1170424"/>
                </a:cubicBezTo>
                <a:cubicBezTo>
                  <a:pt x="736764" y="1155992"/>
                  <a:pt x="707781" y="1118785"/>
                  <a:pt x="683819" y="1052279"/>
                </a:cubicBezTo>
                <a:cubicBezTo>
                  <a:pt x="588285" y="754070"/>
                  <a:pt x="588285" y="754070"/>
                  <a:pt x="588285" y="754070"/>
                </a:cubicBezTo>
                <a:cubicBezTo>
                  <a:pt x="450492" y="999811"/>
                  <a:pt x="450492" y="999811"/>
                  <a:pt x="450492" y="999811"/>
                </a:cubicBezTo>
                <a:cubicBezTo>
                  <a:pt x="425266" y="1062047"/>
                  <a:pt x="389879" y="1098621"/>
                  <a:pt x="344329" y="1109535"/>
                </a:cubicBezTo>
                <a:cubicBezTo>
                  <a:pt x="321554" y="1114991"/>
                  <a:pt x="296960" y="1112856"/>
                  <a:pt x="278138" y="1101311"/>
                </a:cubicBezTo>
                <a:cubicBezTo>
                  <a:pt x="251726" y="1091584"/>
                  <a:pt x="235791" y="1075333"/>
                  <a:pt x="218037" y="1051491"/>
                </a:cubicBezTo>
                <a:cubicBezTo>
                  <a:pt x="213331" y="1048604"/>
                  <a:pt x="206807" y="1038126"/>
                  <a:pt x="200283" y="1027648"/>
                </a:cubicBezTo>
                <a:cubicBezTo>
                  <a:pt x="189053" y="1014284"/>
                  <a:pt x="177824" y="1000919"/>
                  <a:pt x="178891" y="988622"/>
                </a:cubicBezTo>
                <a:cubicBezTo>
                  <a:pt x="170548" y="970553"/>
                  <a:pt x="175569" y="941254"/>
                  <a:pt x="191068" y="905431"/>
                </a:cubicBezTo>
                <a:cubicBezTo>
                  <a:pt x="198976" y="871426"/>
                  <a:pt x="234679" y="802666"/>
                  <a:pt x="287701" y="705675"/>
                </a:cubicBezTo>
                <a:cubicBezTo>
                  <a:pt x="317632" y="646326"/>
                  <a:pt x="376862" y="591998"/>
                  <a:pt x="379748" y="587292"/>
                </a:cubicBezTo>
                <a:cubicBezTo>
                  <a:pt x="362746" y="583338"/>
                  <a:pt x="304147" y="573296"/>
                  <a:pt x="262551" y="567207"/>
                </a:cubicBezTo>
                <a:cubicBezTo>
                  <a:pt x="248435" y="558548"/>
                  <a:pt x="186950" y="553210"/>
                  <a:pt x="117122" y="529803"/>
                </a:cubicBezTo>
                <a:cubicBezTo>
                  <a:pt x="51999" y="509282"/>
                  <a:pt x="74774" y="503825"/>
                  <a:pt x="37132" y="480734"/>
                </a:cubicBezTo>
                <a:cubicBezTo>
                  <a:pt x="23016" y="472075"/>
                  <a:pt x="14673" y="454005"/>
                  <a:pt x="7397" y="423639"/>
                </a:cubicBezTo>
                <a:cubicBezTo>
                  <a:pt x="-4584" y="390386"/>
                  <a:pt x="437" y="361087"/>
                  <a:pt x="5458" y="331788"/>
                </a:cubicBezTo>
                <a:cubicBezTo>
                  <a:pt x="12614" y="277895"/>
                  <a:pt x="46182" y="233729"/>
                  <a:pt x="99324" y="220997"/>
                </a:cubicBezTo>
                <a:cubicBezTo>
                  <a:pt x="122099" y="215540"/>
                  <a:pt x="146693" y="217675"/>
                  <a:pt x="183584" y="220878"/>
                </a:cubicBezTo>
                <a:cubicBezTo>
                  <a:pt x="312762" y="274216"/>
                  <a:pt x="310943" y="266625"/>
                  <a:pt x="425254" y="291416"/>
                </a:cubicBezTo>
                <a:cubicBezTo>
                  <a:pt x="368986" y="140334"/>
                  <a:pt x="368986" y="140334"/>
                  <a:pt x="368986" y="140334"/>
                </a:cubicBezTo>
                <a:cubicBezTo>
                  <a:pt x="370053" y="128037"/>
                  <a:pt x="366415" y="112854"/>
                  <a:pt x="359891" y="102376"/>
                </a:cubicBezTo>
                <a:cubicBezTo>
                  <a:pt x="358072" y="94784"/>
                  <a:pt x="351548" y="84306"/>
                  <a:pt x="349729" y="76715"/>
                </a:cubicBezTo>
                <a:cubicBezTo>
                  <a:pt x="342453" y="46349"/>
                  <a:pt x="339615" y="21943"/>
                  <a:pt x="340401" y="2187"/>
                </a:cubicBezTo>
                <a:lnTo>
                  <a:pt x="340983"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Date Placeholder 6">
            <a:extLst>
              <a:ext uri="{FF2B5EF4-FFF2-40B4-BE49-F238E27FC236}">
                <a16:creationId xmlns:a16="http://schemas.microsoft.com/office/drawing/2014/main" id="{34DE2ADF-7550-4E57-A8CB-EC53AC0A0798}"/>
              </a:ext>
            </a:extLst>
          </p:cNvPr>
          <p:cNvSpPr>
            <a:spLocks noGrp="1"/>
          </p:cNvSpPr>
          <p:nvPr>
            <p:ph type="dt" sz="half" idx="10"/>
          </p:nvPr>
        </p:nvSpPr>
        <p:spPr/>
        <p:txBody>
          <a:bodyPr/>
          <a:lstStyle/>
          <a:p>
            <a:r>
              <a:rPr lang="en-US" dirty="0"/>
              <a:t>Sunday, January 31, 20XX</a:t>
            </a:r>
          </a:p>
        </p:txBody>
      </p:sp>
      <p:sp>
        <p:nvSpPr>
          <p:cNvPr id="8" name="Footer Placeholder 7">
            <a:extLst>
              <a:ext uri="{FF2B5EF4-FFF2-40B4-BE49-F238E27FC236}">
                <a16:creationId xmlns:a16="http://schemas.microsoft.com/office/drawing/2014/main" id="{74617D2E-8DED-4400-8E86-4FC2EB7FB633}"/>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0B206A86-FA64-4378-BF55-5E12CC4A9EB9}"/>
              </a:ext>
            </a:extLst>
          </p:cNvPr>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2870079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meline/Chart/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742EB-9E0B-49F7-8E10-36B571EA463C}"/>
              </a:ext>
            </a:extLst>
          </p:cNvPr>
          <p:cNvSpPr>
            <a:spLocks noGrp="1"/>
          </p:cNvSpPr>
          <p:nvPr>
            <p:ph type="title"/>
          </p:nvPr>
        </p:nvSpPr>
        <p:spPr>
          <a:xfrm>
            <a:off x="720000" y="619200"/>
            <a:ext cx="10728322" cy="788666"/>
          </a:xfrm>
        </p:spPr>
        <p:txBody>
          <a:bodyPr anchor="ctr"/>
          <a:lstStyle>
            <a:lvl1pPr algn="ctr">
              <a:defRPr/>
            </a:lvl1pPr>
          </a:lstStyle>
          <a:p>
            <a:r>
              <a:rPr lang="en-US"/>
              <a:t>Click to edit Master title style</a:t>
            </a:r>
            <a:endParaRPr lang="en-US" dirty="0"/>
          </a:p>
        </p:txBody>
      </p:sp>
      <p:grpSp>
        <p:nvGrpSpPr>
          <p:cNvPr id="6" name="Group 5">
            <a:extLst>
              <a:ext uri="{FF2B5EF4-FFF2-40B4-BE49-F238E27FC236}">
                <a16:creationId xmlns:a16="http://schemas.microsoft.com/office/drawing/2014/main" id="{745DFF49-F0B6-4108-84E7-A232D5C93F6D}"/>
              </a:ext>
              <a:ext uri="{C183D7F6-B498-43B3-948B-1728B52AA6E4}">
                <adec:decorative xmlns:adec="http://schemas.microsoft.com/office/drawing/2017/decorative" val="1"/>
              </a:ext>
            </a:extLst>
          </p:cNvPr>
          <p:cNvGrpSpPr/>
          <p:nvPr userDrawn="1"/>
        </p:nvGrpSpPr>
        <p:grpSpPr>
          <a:xfrm>
            <a:off x="389400" y="406270"/>
            <a:ext cx="684878" cy="1449344"/>
            <a:chOff x="643527" y="1187494"/>
            <a:chExt cx="1434178" cy="3035022"/>
          </a:xfrm>
        </p:grpSpPr>
        <p:sp>
          <p:nvSpPr>
            <p:cNvPr id="7" name="Freeform 78">
              <a:extLst>
                <a:ext uri="{FF2B5EF4-FFF2-40B4-BE49-F238E27FC236}">
                  <a16:creationId xmlns:a16="http://schemas.microsoft.com/office/drawing/2014/main" id="{26429D18-1F25-4DC1-AA62-9756BB4893A5}"/>
                </a:ext>
              </a:extLst>
            </p:cNvPr>
            <p:cNvSpPr>
              <a:spLocks/>
            </p:cNvSpPr>
            <p:nvPr/>
          </p:nvSpPr>
          <p:spPr bwMode="auto">
            <a:xfrm rot="16800114">
              <a:off x="1083914" y="3331230"/>
              <a:ext cx="879143" cy="903430"/>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8" name="Freeform 79">
              <a:extLst>
                <a:ext uri="{FF2B5EF4-FFF2-40B4-BE49-F238E27FC236}">
                  <a16:creationId xmlns:a16="http://schemas.microsoft.com/office/drawing/2014/main" id="{2F8190FD-FA1E-45E0-92AF-2477E4DA55AA}"/>
                </a:ext>
              </a:extLst>
            </p:cNvPr>
            <p:cNvSpPr>
              <a:spLocks/>
            </p:cNvSpPr>
            <p:nvPr/>
          </p:nvSpPr>
          <p:spPr bwMode="auto">
            <a:xfrm rot="16800114">
              <a:off x="869193" y="1989904"/>
              <a:ext cx="743890" cy="1195221"/>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9" name="Freeform 85">
              <a:extLst>
                <a:ext uri="{FF2B5EF4-FFF2-40B4-BE49-F238E27FC236}">
                  <a16:creationId xmlns:a16="http://schemas.microsoft.com/office/drawing/2014/main" id="{68978028-4C22-4D83-8C18-F33CD82D3520}"/>
                </a:ext>
              </a:extLst>
            </p:cNvPr>
            <p:cNvSpPr>
              <a:spLocks/>
            </p:cNvSpPr>
            <p:nvPr/>
          </p:nvSpPr>
          <p:spPr bwMode="auto">
            <a:xfrm rot="16800114">
              <a:off x="1316205" y="967005"/>
              <a:ext cx="541011" cy="981989"/>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grpSp>
      <p:grpSp>
        <p:nvGrpSpPr>
          <p:cNvPr id="10" name="Group 9">
            <a:extLst>
              <a:ext uri="{FF2B5EF4-FFF2-40B4-BE49-F238E27FC236}">
                <a16:creationId xmlns:a16="http://schemas.microsoft.com/office/drawing/2014/main" id="{72B55D6E-6E16-48FC-A299-E4396F6ECE60}"/>
              </a:ext>
              <a:ext uri="{C183D7F6-B498-43B3-948B-1728B52AA6E4}">
                <adec:decorative xmlns:adec="http://schemas.microsoft.com/office/drawing/2017/decorative" val="1"/>
              </a:ext>
            </a:extLst>
          </p:cNvPr>
          <p:cNvGrpSpPr/>
          <p:nvPr userDrawn="1"/>
        </p:nvGrpSpPr>
        <p:grpSpPr>
          <a:xfrm>
            <a:off x="11025211" y="268795"/>
            <a:ext cx="632305" cy="1606552"/>
            <a:chOff x="10224385" y="954724"/>
            <a:chExt cx="1324087" cy="3364228"/>
          </a:xfrm>
        </p:grpSpPr>
        <p:sp>
          <p:nvSpPr>
            <p:cNvPr id="11" name="Freeform 80">
              <a:extLst>
                <a:ext uri="{FF2B5EF4-FFF2-40B4-BE49-F238E27FC236}">
                  <a16:creationId xmlns:a16="http://schemas.microsoft.com/office/drawing/2014/main" id="{049B3391-07C4-4691-9541-15597E0AD373}"/>
                </a:ext>
              </a:extLst>
            </p:cNvPr>
            <p:cNvSpPr>
              <a:spLocks/>
            </p:cNvSpPr>
            <p:nvPr/>
          </p:nvSpPr>
          <p:spPr bwMode="auto">
            <a:xfrm>
              <a:off x="10562739" y="2385730"/>
              <a:ext cx="985733" cy="504616"/>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12" name="Freeform 84">
              <a:extLst>
                <a:ext uri="{FF2B5EF4-FFF2-40B4-BE49-F238E27FC236}">
                  <a16:creationId xmlns:a16="http://schemas.microsoft.com/office/drawing/2014/main" id="{48C4D1B0-7C6A-430D-AE7E-358BE4288FB2}"/>
                </a:ext>
              </a:extLst>
            </p:cNvPr>
            <p:cNvSpPr>
              <a:spLocks/>
            </p:cNvSpPr>
            <p:nvPr/>
          </p:nvSpPr>
          <p:spPr bwMode="auto">
            <a:xfrm rot="874527">
              <a:off x="10288245" y="954724"/>
              <a:ext cx="852074" cy="892781"/>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13" name="Freeform 87">
              <a:extLst>
                <a:ext uri="{FF2B5EF4-FFF2-40B4-BE49-F238E27FC236}">
                  <a16:creationId xmlns:a16="http://schemas.microsoft.com/office/drawing/2014/main" id="{4B16BFE5-BF16-4086-B18B-F01774CAD03D}"/>
                </a:ext>
              </a:extLst>
            </p:cNvPr>
            <p:cNvSpPr>
              <a:spLocks/>
            </p:cNvSpPr>
            <p:nvPr/>
          </p:nvSpPr>
          <p:spPr bwMode="auto">
            <a:xfrm rot="20630858">
              <a:off x="10224385" y="3437261"/>
              <a:ext cx="824227" cy="881691"/>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grpSp>
      <p:sp>
        <p:nvSpPr>
          <p:cNvPr id="16" name="Content Placeholder 15">
            <a:extLst>
              <a:ext uri="{FF2B5EF4-FFF2-40B4-BE49-F238E27FC236}">
                <a16:creationId xmlns:a16="http://schemas.microsoft.com/office/drawing/2014/main" id="{4D52E10E-90D0-4871-B821-A722EECDF74D}"/>
              </a:ext>
            </a:extLst>
          </p:cNvPr>
          <p:cNvSpPr>
            <a:spLocks noGrp="1"/>
          </p:cNvSpPr>
          <p:nvPr>
            <p:ph sz="quarter" idx="13"/>
          </p:nvPr>
        </p:nvSpPr>
        <p:spPr>
          <a:xfrm>
            <a:off x="774133" y="2385982"/>
            <a:ext cx="10643735" cy="3248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3">
            <a:extLst>
              <a:ext uri="{FF2B5EF4-FFF2-40B4-BE49-F238E27FC236}">
                <a16:creationId xmlns:a16="http://schemas.microsoft.com/office/drawing/2014/main" id="{E9328E85-B332-4169-836E-DE954137E10D}"/>
              </a:ext>
            </a:extLst>
          </p:cNvPr>
          <p:cNvSpPr>
            <a:spLocks noGrp="1"/>
          </p:cNvSpPr>
          <p:nvPr>
            <p:ph type="dt" sz="half" idx="14"/>
          </p:nvPr>
        </p:nvSpPr>
        <p:spPr/>
        <p:txBody>
          <a:bodyPr/>
          <a:lstStyle/>
          <a:p>
            <a:r>
              <a:rPr lang="en-US" dirty="0"/>
              <a:t>Sunday, January 31, 20XX</a:t>
            </a:r>
          </a:p>
        </p:txBody>
      </p:sp>
      <p:sp>
        <p:nvSpPr>
          <p:cNvPr id="15" name="Footer Placeholder 14">
            <a:extLst>
              <a:ext uri="{FF2B5EF4-FFF2-40B4-BE49-F238E27FC236}">
                <a16:creationId xmlns:a16="http://schemas.microsoft.com/office/drawing/2014/main" id="{C813C9F2-771F-4066-9E78-F47A0C0ACC69}"/>
              </a:ext>
            </a:extLst>
          </p:cNvPr>
          <p:cNvSpPr>
            <a:spLocks noGrp="1"/>
          </p:cNvSpPr>
          <p:nvPr>
            <p:ph type="ftr" sz="quarter" idx="15"/>
          </p:nvPr>
        </p:nvSpPr>
        <p:spPr/>
        <p:txBody>
          <a:bodyPr/>
          <a:lstStyle/>
          <a:p>
            <a:r>
              <a:rPr lang="en-US" dirty="0"/>
              <a:t>Sample Footer Text</a:t>
            </a:r>
          </a:p>
        </p:txBody>
      </p:sp>
      <p:sp>
        <p:nvSpPr>
          <p:cNvPr id="17" name="Slide Number Placeholder 16">
            <a:extLst>
              <a:ext uri="{FF2B5EF4-FFF2-40B4-BE49-F238E27FC236}">
                <a16:creationId xmlns:a16="http://schemas.microsoft.com/office/drawing/2014/main" id="{B0EA2B99-A7F9-4A91-89D1-A7B1B15982EA}"/>
              </a:ext>
            </a:extLst>
          </p:cNvPr>
          <p:cNvSpPr>
            <a:spLocks noGrp="1"/>
          </p:cNvSpPr>
          <p:nvPr>
            <p:ph type="sldNum" sz="quarter" idx="16"/>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3267903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2"/>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5BDD2C61-C6B3-4886-A27C-B61C62974FBD}"/>
              </a:ext>
            </a:extLst>
          </p:cNvPr>
          <p:cNvSpPr>
            <a:spLocks noGrp="1"/>
          </p:cNvSpPr>
          <p:nvPr>
            <p:ph type="pic" sz="quarter" idx="11"/>
          </p:nvPr>
        </p:nvSpPr>
        <p:spPr>
          <a:xfrm>
            <a:off x="0" y="1"/>
            <a:ext cx="4817996" cy="6858001"/>
          </a:xfrm>
          <a:custGeom>
            <a:avLst/>
            <a:gdLst>
              <a:gd name="connsiteX0" fmla="*/ 0 w 4817996"/>
              <a:gd name="connsiteY0" fmla="*/ 0 h 6858001"/>
              <a:gd name="connsiteX1" fmla="*/ 4455466 w 4817996"/>
              <a:gd name="connsiteY1" fmla="*/ 0 h 6858001"/>
              <a:gd name="connsiteX2" fmla="*/ 4203348 w 4817996"/>
              <a:gd name="connsiteY2" fmla="*/ 98577 h 6858001"/>
              <a:gd name="connsiteX3" fmla="*/ 3717157 w 4817996"/>
              <a:gd name="connsiteY3" fmla="*/ 385307 h 6858001"/>
              <a:gd name="connsiteX4" fmla="*/ 2532107 w 4817996"/>
              <a:gd name="connsiteY4" fmla="*/ 1957426 h 6858001"/>
              <a:gd name="connsiteX5" fmla="*/ 2331242 w 4817996"/>
              <a:gd name="connsiteY5" fmla="*/ 3153405 h 6858001"/>
              <a:gd name="connsiteX6" fmla="*/ 2338687 w 4817996"/>
              <a:gd name="connsiteY6" fmla="*/ 3309256 h 6858001"/>
              <a:gd name="connsiteX7" fmla="*/ 2344494 w 4817996"/>
              <a:gd name="connsiteY7" fmla="*/ 3309256 h 6858001"/>
              <a:gd name="connsiteX8" fmla="*/ 2350370 w 4817996"/>
              <a:gd name="connsiteY8" fmla="*/ 3436629 h 6858001"/>
              <a:gd name="connsiteX9" fmla="*/ 2752145 w 4817996"/>
              <a:gd name="connsiteY9" fmla="*/ 5098005 h 6858001"/>
              <a:gd name="connsiteX10" fmla="*/ 3955219 w 4817996"/>
              <a:gd name="connsiteY10" fmla="*/ 6437308 h 6858001"/>
              <a:gd name="connsiteX11" fmla="*/ 4698058 w 4817996"/>
              <a:gd name="connsiteY11" fmla="*/ 6817628 h 6858001"/>
              <a:gd name="connsiteX12" fmla="*/ 4817996 w 4817996"/>
              <a:gd name="connsiteY12" fmla="*/ 6858001 h 6858001"/>
              <a:gd name="connsiteX13" fmla="*/ 1 w 4817996"/>
              <a:gd name="connsiteY13" fmla="*/ 6858001 h 6858001"/>
              <a:gd name="connsiteX14" fmla="*/ 1 w 4817996"/>
              <a:gd name="connsiteY14" fmla="*/ 3430801 h 6858001"/>
              <a:gd name="connsiteX15" fmla="*/ 0 w 4817996"/>
              <a:gd name="connsiteY15" fmla="*/ 34308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17996" h="6858001">
                <a:moveTo>
                  <a:pt x="0" y="0"/>
                </a:moveTo>
                <a:lnTo>
                  <a:pt x="4455466" y="0"/>
                </a:lnTo>
                <a:lnTo>
                  <a:pt x="4203348" y="98577"/>
                </a:lnTo>
                <a:cubicBezTo>
                  <a:pt x="4032147" y="174775"/>
                  <a:pt x="3867541" y="268390"/>
                  <a:pt x="3717157" y="385307"/>
                </a:cubicBezTo>
                <a:cubicBezTo>
                  <a:pt x="3209493" y="685318"/>
                  <a:pt x="2760405" y="1430200"/>
                  <a:pt x="2532107" y="1957426"/>
                </a:cubicBezTo>
                <a:cubicBezTo>
                  <a:pt x="2361446" y="2353398"/>
                  <a:pt x="2323850" y="2753091"/>
                  <a:pt x="2331242" y="3153405"/>
                </a:cubicBezTo>
                <a:lnTo>
                  <a:pt x="2338687" y="3309256"/>
                </a:lnTo>
                <a:lnTo>
                  <a:pt x="2344494" y="3309256"/>
                </a:lnTo>
                <a:lnTo>
                  <a:pt x="2350370" y="3436629"/>
                </a:lnTo>
                <a:cubicBezTo>
                  <a:pt x="2387168" y="3989406"/>
                  <a:pt x="2484045" y="4543706"/>
                  <a:pt x="2752145" y="5098005"/>
                </a:cubicBezTo>
                <a:cubicBezTo>
                  <a:pt x="3019495" y="5583017"/>
                  <a:pt x="3420520" y="5997980"/>
                  <a:pt x="3955219" y="6437308"/>
                </a:cubicBezTo>
                <a:cubicBezTo>
                  <a:pt x="4155731" y="6593206"/>
                  <a:pt x="4393840" y="6710127"/>
                  <a:pt x="4698058" y="6817628"/>
                </a:cubicBezTo>
                <a:lnTo>
                  <a:pt x="4817996" y="6858001"/>
                </a:lnTo>
                <a:lnTo>
                  <a:pt x="1" y="6858001"/>
                </a:lnTo>
                <a:lnTo>
                  <a:pt x="1" y="3430801"/>
                </a:lnTo>
                <a:lnTo>
                  <a:pt x="0" y="3430801"/>
                </a:lnTo>
                <a:close/>
              </a:path>
            </a:pathLst>
          </a:custGeom>
        </p:spPr>
        <p:txBody>
          <a:bodyPr wrap="square">
            <a:noAutofit/>
          </a:bodyPr>
          <a:lstStyle/>
          <a:p>
            <a:r>
              <a:rPr lang="en-US"/>
              <a:t>Click icon to add picture</a:t>
            </a:r>
            <a:endParaRPr lang="en-US" dirty="0"/>
          </a:p>
        </p:txBody>
      </p:sp>
      <p:sp>
        <p:nvSpPr>
          <p:cNvPr id="15" name="Picture Placeholder 14">
            <a:extLst>
              <a:ext uri="{FF2B5EF4-FFF2-40B4-BE49-F238E27FC236}">
                <a16:creationId xmlns:a16="http://schemas.microsoft.com/office/drawing/2014/main" id="{9CE00F47-2241-4615-AFC0-D2FC201469EB}"/>
              </a:ext>
            </a:extLst>
          </p:cNvPr>
          <p:cNvSpPr>
            <a:spLocks noGrp="1"/>
          </p:cNvSpPr>
          <p:nvPr>
            <p:ph type="pic" sz="quarter" idx="12"/>
          </p:nvPr>
        </p:nvSpPr>
        <p:spPr>
          <a:xfrm>
            <a:off x="7374705" y="-3"/>
            <a:ext cx="4817297" cy="6858001"/>
          </a:xfrm>
          <a:custGeom>
            <a:avLst/>
            <a:gdLst>
              <a:gd name="connsiteX0" fmla="*/ 347148 w 4817297"/>
              <a:gd name="connsiteY0" fmla="*/ 0 h 6858001"/>
              <a:gd name="connsiteX1" fmla="*/ 4817296 w 4817297"/>
              <a:gd name="connsiteY1" fmla="*/ 0 h 6858001"/>
              <a:gd name="connsiteX2" fmla="*/ 4817296 w 4817297"/>
              <a:gd name="connsiteY2" fmla="*/ 3430803 h 6858001"/>
              <a:gd name="connsiteX3" fmla="*/ 4817297 w 4817297"/>
              <a:gd name="connsiteY3" fmla="*/ 3430803 h 6858001"/>
              <a:gd name="connsiteX4" fmla="*/ 4817297 w 4817297"/>
              <a:gd name="connsiteY4" fmla="*/ 6858001 h 6858001"/>
              <a:gd name="connsiteX5" fmla="*/ 0 w 4817297"/>
              <a:gd name="connsiteY5" fmla="*/ 6858001 h 6858001"/>
              <a:gd name="connsiteX6" fmla="*/ 135795 w 4817297"/>
              <a:gd name="connsiteY6" fmla="*/ 6800192 h 6858001"/>
              <a:gd name="connsiteX7" fmla="*/ 526928 w 4817297"/>
              <a:gd name="connsiteY7" fmla="*/ 6585547 h 6858001"/>
              <a:gd name="connsiteX8" fmla="*/ 1931265 w 4817297"/>
              <a:gd name="connsiteY8" fmla="*/ 5158286 h 6858001"/>
              <a:gd name="connsiteX9" fmla="*/ 2456696 w 4817297"/>
              <a:gd name="connsiteY9" fmla="*/ 3488484 h 6858001"/>
              <a:gd name="connsiteX10" fmla="*/ 2458676 w 4817297"/>
              <a:gd name="connsiteY10" fmla="*/ 3430803 h 6858001"/>
              <a:gd name="connsiteX11" fmla="*/ 2462239 w 4817297"/>
              <a:gd name="connsiteY11" fmla="*/ 3430803 h 6858001"/>
              <a:gd name="connsiteX12" fmla="*/ 2465963 w 4817297"/>
              <a:gd name="connsiteY12" fmla="*/ 3318938 h 6858001"/>
              <a:gd name="connsiteX13" fmla="*/ 2064188 w 4817297"/>
              <a:gd name="connsiteY13" fmla="*/ 1595395 h 6858001"/>
              <a:gd name="connsiteX14" fmla="*/ 794276 w 4817297"/>
              <a:gd name="connsiteY14" fmla="*/ 215347 h 6858001"/>
              <a:gd name="connsiteX15" fmla="*/ 546722 w 4817297"/>
              <a:gd name="connsiteY15" fmla="*/ 1000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17297" h="6858001">
                <a:moveTo>
                  <a:pt x="347148" y="0"/>
                </a:moveTo>
                <a:lnTo>
                  <a:pt x="4817296" y="0"/>
                </a:lnTo>
                <a:lnTo>
                  <a:pt x="4817296" y="3430803"/>
                </a:lnTo>
                <a:lnTo>
                  <a:pt x="4817297" y="3430803"/>
                </a:lnTo>
                <a:lnTo>
                  <a:pt x="4817297" y="6858001"/>
                </a:lnTo>
                <a:lnTo>
                  <a:pt x="0" y="6858001"/>
                </a:lnTo>
                <a:lnTo>
                  <a:pt x="135795" y="6800192"/>
                </a:lnTo>
                <a:cubicBezTo>
                  <a:pt x="263380" y="6740562"/>
                  <a:pt x="393065" y="6669374"/>
                  <a:pt x="526928" y="6585547"/>
                </a:cubicBezTo>
                <a:cubicBezTo>
                  <a:pt x="1128465" y="6228916"/>
                  <a:pt x="1663915" y="5760515"/>
                  <a:pt x="1931265" y="5158286"/>
                </a:cubicBezTo>
                <a:cubicBezTo>
                  <a:pt x="2223678" y="4631336"/>
                  <a:pt x="2413747" y="4104949"/>
                  <a:pt x="2456696" y="3488484"/>
                </a:cubicBezTo>
                <a:lnTo>
                  <a:pt x="2458676" y="3430803"/>
                </a:lnTo>
                <a:lnTo>
                  <a:pt x="2462239" y="3430803"/>
                </a:lnTo>
                <a:lnTo>
                  <a:pt x="2465963" y="3318938"/>
                </a:lnTo>
                <a:cubicBezTo>
                  <a:pt x="2465963" y="2697917"/>
                  <a:pt x="2331537" y="2076895"/>
                  <a:pt x="2064188" y="1595395"/>
                </a:cubicBezTo>
                <a:cubicBezTo>
                  <a:pt x="1863675" y="1111620"/>
                  <a:pt x="1395813" y="628603"/>
                  <a:pt x="794276" y="215347"/>
                </a:cubicBezTo>
                <a:cubicBezTo>
                  <a:pt x="710542" y="180846"/>
                  <a:pt x="628685" y="141179"/>
                  <a:pt x="546722" y="100007"/>
                </a:cubicBezTo>
                <a:close/>
              </a:path>
            </a:pathLst>
          </a:custGeom>
        </p:spPr>
        <p:txBody>
          <a:bodyPr wrap="square">
            <a:noAutofit/>
          </a:bodyPr>
          <a:lstStyle/>
          <a:p>
            <a:r>
              <a:rPr lang="en-US"/>
              <a:t>Click icon to add picture</a:t>
            </a:r>
            <a:endParaRPr lang="en-US" dirty="0"/>
          </a:p>
        </p:txBody>
      </p:sp>
      <p:sp>
        <p:nvSpPr>
          <p:cNvPr id="6" name="Title 5">
            <a:extLst>
              <a:ext uri="{FF2B5EF4-FFF2-40B4-BE49-F238E27FC236}">
                <a16:creationId xmlns:a16="http://schemas.microsoft.com/office/drawing/2014/main" id="{570DF321-2A6F-4AC4-84EC-9642B372A0E5}"/>
              </a:ext>
            </a:extLst>
          </p:cNvPr>
          <p:cNvSpPr>
            <a:spLocks noGrp="1"/>
          </p:cNvSpPr>
          <p:nvPr>
            <p:ph type="title"/>
          </p:nvPr>
        </p:nvSpPr>
        <p:spPr>
          <a:xfrm>
            <a:off x="3668764" y="728529"/>
            <a:ext cx="4929136" cy="3694556"/>
          </a:xfrm>
        </p:spPr>
        <p:txBody>
          <a:bodyPr anchor="b">
            <a:normAutofit/>
          </a:bodyPr>
          <a:lstStyle>
            <a:lvl1pPr algn="ctr">
              <a:lnSpc>
                <a:spcPct val="120000"/>
              </a:lnSpc>
              <a:spcBef>
                <a:spcPts val="1000"/>
              </a:spcBef>
              <a:defRPr sz="4400"/>
            </a:lvl1pPr>
          </a:lstStyle>
          <a:p>
            <a:r>
              <a:rPr lang="en-US"/>
              <a:t>Click to edit Master title style</a:t>
            </a:r>
          </a:p>
        </p:txBody>
      </p:sp>
      <p:sp>
        <p:nvSpPr>
          <p:cNvPr id="9" name="Text Placeholder 8">
            <a:extLst>
              <a:ext uri="{FF2B5EF4-FFF2-40B4-BE49-F238E27FC236}">
                <a16:creationId xmlns:a16="http://schemas.microsoft.com/office/drawing/2014/main" id="{4B9C34EE-56BF-44B0-AB0C-5E6CDC6076D4}"/>
              </a:ext>
            </a:extLst>
          </p:cNvPr>
          <p:cNvSpPr>
            <a:spLocks noGrp="1"/>
          </p:cNvSpPr>
          <p:nvPr>
            <p:ph type="body" sz="quarter" idx="15"/>
          </p:nvPr>
        </p:nvSpPr>
        <p:spPr>
          <a:xfrm>
            <a:off x="3628231" y="4818014"/>
            <a:ext cx="4935538" cy="853444"/>
          </a:xfrm>
        </p:spPr>
        <p:txBody>
          <a:bodyPr/>
          <a:lstStyle>
            <a:lvl1pPr algn="ctr">
              <a:buNone/>
              <a:defRPr lang="en-US" sz="2800" kern="1200" spc="20" baseline="0" dirty="0" smtClean="0">
                <a:solidFill>
                  <a:schemeClr val="tx2">
                    <a:lumMod val="90000"/>
                  </a:schemeClr>
                </a:solidFill>
                <a:latin typeface="+mn-lt"/>
                <a:ea typeface="+mn-ea"/>
                <a:cs typeface="+mn-cs"/>
              </a:defRPr>
            </a:lvl1pPr>
          </a:lstStyle>
          <a:p>
            <a:pPr lvl="0"/>
            <a:r>
              <a:rPr lang="en-US"/>
              <a:t>Click to edit Master text styles</a:t>
            </a:r>
          </a:p>
        </p:txBody>
      </p:sp>
      <p:sp>
        <p:nvSpPr>
          <p:cNvPr id="2" name="Date Placeholder 1">
            <a:extLst>
              <a:ext uri="{FF2B5EF4-FFF2-40B4-BE49-F238E27FC236}">
                <a16:creationId xmlns:a16="http://schemas.microsoft.com/office/drawing/2014/main" id="{2857AF69-69C2-4187-8895-13BF350A8092}"/>
              </a:ext>
            </a:extLst>
          </p:cNvPr>
          <p:cNvSpPr>
            <a:spLocks noGrp="1"/>
          </p:cNvSpPr>
          <p:nvPr>
            <p:ph type="dt" sz="half" idx="16"/>
          </p:nvPr>
        </p:nvSpPr>
        <p:spPr/>
        <p:txBody>
          <a:bodyPr/>
          <a:lstStyle/>
          <a:p>
            <a:r>
              <a:rPr lang="en-US" dirty="0"/>
              <a:t>Sunday, January 31, 20XX</a:t>
            </a:r>
          </a:p>
        </p:txBody>
      </p:sp>
      <p:sp>
        <p:nvSpPr>
          <p:cNvPr id="3" name="Footer Placeholder 2">
            <a:extLst>
              <a:ext uri="{FF2B5EF4-FFF2-40B4-BE49-F238E27FC236}">
                <a16:creationId xmlns:a16="http://schemas.microsoft.com/office/drawing/2014/main" id="{B6250131-119B-4EB8-983E-EA4541B190CA}"/>
              </a:ext>
            </a:extLst>
          </p:cNvPr>
          <p:cNvSpPr>
            <a:spLocks noGrp="1"/>
          </p:cNvSpPr>
          <p:nvPr>
            <p:ph type="ftr" sz="quarter" idx="17"/>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EA50DEAA-16C2-49C9-8258-0016B0955703}"/>
              </a:ext>
            </a:extLst>
          </p:cNvPr>
          <p:cNvSpPr>
            <a:spLocks noGrp="1"/>
          </p:cNvSpPr>
          <p:nvPr>
            <p:ph type="sldNum" sz="quarter" idx="18"/>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4103271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5" cy="673005"/>
          </a:xfrm>
        </p:spPr>
        <p:txBody>
          <a:bodyPr>
            <a:normAutofit/>
          </a:bodyPr>
          <a:lstStyle/>
          <a:p>
            <a:r>
              <a:rPr lang="en-US"/>
              <a:t>Click to edit Master title style</a:t>
            </a:r>
            <a:endParaRPr lang="en-US" dirty="0"/>
          </a:p>
        </p:txBody>
      </p:sp>
      <p:sp>
        <p:nvSpPr>
          <p:cNvPr id="11" name="Freeform: Shape 10">
            <a:extLst>
              <a:ext uri="{FF2B5EF4-FFF2-40B4-BE49-F238E27FC236}">
                <a16:creationId xmlns:a16="http://schemas.microsoft.com/office/drawing/2014/main" id="{505ECF08-6E4D-4E2C-BC53-84BAB8528993}"/>
              </a:ext>
              <a:ext uri="{C183D7F6-B498-43B3-948B-1728B52AA6E4}">
                <adec:decorative xmlns:adec="http://schemas.microsoft.com/office/drawing/2017/decorative" val="1"/>
              </a:ext>
            </a:extLst>
          </p:cNvPr>
          <p:cNvSpPr/>
          <p:nvPr userDrawn="1"/>
        </p:nvSpPr>
        <p:spPr>
          <a:xfrm>
            <a:off x="10654049" y="0"/>
            <a:ext cx="1294670" cy="1177964"/>
          </a:xfrm>
          <a:custGeom>
            <a:avLst/>
            <a:gdLst>
              <a:gd name="connsiteX0" fmla="*/ 340983 w 1294670"/>
              <a:gd name="connsiteY0" fmla="*/ 0 h 1177964"/>
              <a:gd name="connsiteX1" fmla="*/ 634632 w 1294670"/>
              <a:gd name="connsiteY1" fmla="*/ 0 h 1177964"/>
              <a:gd name="connsiteX2" fmla="*/ 655133 w 1294670"/>
              <a:gd name="connsiteY2" fmla="*/ 56263 h 1177964"/>
              <a:gd name="connsiteX3" fmla="*/ 710099 w 1294670"/>
              <a:gd name="connsiteY3" fmla="*/ 207115 h 1177964"/>
              <a:gd name="connsiteX4" fmla="*/ 768893 w 1294670"/>
              <a:gd name="connsiteY4" fmla="*/ 100714 h 1177964"/>
              <a:gd name="connsiteX5" fmla="*/ 828133 w 1294670"/>
              <a:gd name="connsiteY5" fmla="*/ 21297 h 1177964"/>
              <a:gd name="connsiteX6" fmla="*/ 846479 w 1294670"/>
              <a:gd name="connsiteY6" fmla="*/ 0 h 1177964"/>
              <a:gd name="connsiteX7" fmla="*/ 1083221 w 1294670"/>
              <a:gd name="connsiteY7" fmla="*/ 0 h 1177964"/>
              <a:gd name="connsiteX8" fmla="*/ 1100895 w 1294670"/>
              <a:gd name="connsiteY8" fmla="*/ 22676 h 1177964"/>
              <a:gd name="connsiteX9" fmla="*/ 1125070 w 1294670"/>
              <a:gd name="connsiteY9" fmla="*/ 79598 h 1177964"/>
              <a:gd name="connsiteX10" fmla="*/ 1113960 w 1294670"/>
              <a:gd name="connsiteY10" fmla="*/ 150493 h 1177964"/>
              <a:gd name="connsiteX11" fmla="*/ 937142 w 1294670"/>
              <a:gd name="connsiteY11" fmla="*/ 417624 h 1177964"/>
              <a:gd name="connsiteX12" fmla="*/ 1119777 w 1294670"/>
              <a:gd name="connsiteY12" fmla="*/ 426046 h 1177964"/>
              <a:gd name="connsiteX13" fmla="*/ 1246385 w 1294670"/>
              <a:gd name="connsiteY13" fmla="*/ 451904 h 1177964"/>
              <a:gd name="connsiteX14" fmla="*/ 1288101 w 1294670"/>
              <a:gd name="connsiteY14" fmla="*/ 542252 h 1177964"/>
              <a:gd name="connsiteX15" fmla="*/ 1287905 w 1294670"/>
              <a:gd name="connsiteY15" fmla="*/ 658697 h 1177964"/>
              <a:gd name="connsiteX16" fmla="*/ 1208787 w 1294670"/>
              <a:gd name="connsiteY16" fmla="*/ 713777 h 1177964"/>
              <a:gd name="connsiteX17" fmla="*/ 1158531 w 1294670"/>
              <a:gd name="connsiteY17" fmla="*/ 721803 h 1177964"/>
              <a:gd name="connsiteX18" fmla="*/ 1017492 w 1294670"/>
              <a:gd name="connsiteY18" fmla="*/ 719471 h 1177964"/>
              <a:gd name="connsiteX19" fmla="*/ 877520 w 1294670"/>
              <a:gd name="connsiteY19" fmla="*/ 704842 h 1177964"/>
              <a:gd name="connsiteX20" fmla="*/ 946956 w 1294670"/>
              <a:gd name="connsiteY20" fmla="*/ 961139 h 1177964"/>
              <a:gd name="connsiteX21" fmla="*/ 946445 w 1294670"/>
              <a:gd name="connsiteY21" fmla="*/ 1109769 h 1177964"/>
              <a:gd name="connsiteX22" fmla="*/ 856848 w 1294670"/>
              <a:gd name="connsiteY22" fmla="*/ 1171373 h 1177964"/>
              <a:gd name="connsiteX23" fmla="*/ 760291 w 1294670"/>
              <a:gd name="connsiteY23" fmla="*/ 1170424 h 1177964"/>
              <a:gd name="connsiteX24" fmla="*/ 683819 w 1294670"/>
              <a:gd name="connsiteY24" fmla="*/ 1052279 h 1177964"/>
              <a:gd name="connsiteX25" fmla="*/ 588285 w 1294670"/>
              <a:gd name="connsiteY25" fmla="*/ 754070 h 1177964"/>
              <a:gd name="connsiteX26" fmla="*/ 450492 w 1294670"/>
              <a:gd name="connsiteY26" fmla="*/ 999811 h 1177964"/>
              <a:gd name="connsiteX27" fmla="*/ 344329 w 1294670"/>
              <a:gd name="connsiteY27" fmla="*/ 1109535 h 1177964"/>
              <a:gd name="connsiteX28" fmla="*/ 278138 w 1294670"/>
              <a:gd name="connsiteY28" fmla="*/ 1101311 h 1177964"/>
              <a:gd name="connsiteX29" fmla="*/ 218037 w 1294670"/>
              <a:gd name="connsiteY29" fmla="*/ 1051491 h 1177964"/>
              <a:gd name="connsiteX30" fmla="*/ 200283 w 1294670"/>
              <a:gd name="connsiteY30" fmla="*/ 1027648 h 1177964"/>
              <a:gd name="connsiteX31" fmla="*/ 178891 w 1294670"/>
              <a:gd name="connsiteY31" fmla="*/ 988622 h 1177964"/>
              <a:gd name="connsiteX32" fmla="*/ 191068 w 1294670"/>
              <a:gd name="connsiteY32" fmla="*/ 905431 h 1177964"/>
              <a:gd name="connsiteX33" fmla="*/ 287701 w 1294670"/>
              <a:gd name="connsiteY33" fmla="*/ 705675 h 1177964"/>
              <a:gd name="connsiteX34" fmla="*/ 379748 w 1294670"/>
              <a:gd name="connsiteY34" fmla="*/ 587292 h 1177964"/>
              <a:gd name="connsiteX35" fmla="*/ 262551 w 1294670"/>
              <a:gd name="connsiteY35" fmla="*/ 567207 h 1177964"/>
              <a:gd name="connsiteX36" fmla="*/ 117122 w 1294670"/>
              <a:gd name="connsiteY36" fmla="*/ 529803 h 1177964"/>
              <a:gd name="connsiteX37" fmla="*/ 37132 w 1294670"/>
              <a:gd name="connsiteY37" fmla="*/ 480734 h 1177964"/>
              <a:gd name="connsiteX38" fmla="*/ 7397 w 1294670"/>
              <a:gd name="connsiteY38" fmla="*/ 423639 h 1177964"/>
              <a:gd name="connsiteX39" fmla="*/ 5458 w 1294670"/>
              <a:gd name="connsiteY39" fmla="*/ 331788 h 1177964"/>
              <a:gd name="connsiteX40" fmla="*/ 99324 w 1294670"/>
              <a:gd name="connsiteY40" fmla="*/ 220997 h 1177964"/>
              <a:gd name="connsiteX41" fmla="*/ 183584 w 1294670"/>
              <a:gd name="connsiteY41" fmla="*/ 220878 h 1177964"/>
              <a:gd name="connsiteX42" fmla="*/ 425254 w 1294670"/>
              <a:gd name="connsiteY42" fmla="*/ 291416 h 1177964"/>
              <a:gd name="connsiteX43" fmla="*/ 368986 w 1294670"/>
              <a:gd name="connsiteY43" fmla="*/ 140334 h 1177964"/>
              <a:gd name="connsiteX44" fmla="*/ 359891 w 1294670"/>
              <a:gd name="connsiteY44" fmla="*/ 102376 h 1177964"/>
              <a:gd name="connsiteX45" fmla="*/ 349729 w 1294670"/>
              <a:gd name="connsiteY45" fmla="*/ 76715 h 1177964"/>
              <a:gd name="connsiteX46" fmla="*/ 340401 w 1294670"/>
              <a:gd name="connsiteY46" fmla="*/ 2187 h 1177964"/>
              <a:gd name="connsiteX47" fmla="*/ 340983 w 1294670"/>
              <a:gd name="connsiteY47" fmla="*/ 0 h 1177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94670" h="1177964">
                <a:moveTo>
                  <a:pt x="340983" y="0"/>
                </a:moveTo>
                <a:lnTo>
                  <a:pt x="634632" y="0"/>
                </a:lnTo>
                <a:lnTo>
                  <a:pt x="655133" y="56263"/>
                </a:lnTo>
                <a:cubicBezTo>
                  <a:pt x="710099" y="207115"/>
                  <a:pt x="710099" y="207115"/>
                  <a:pt x="710099" y="207115"/>
                </a:cubicBezTo>
                <a:cubicBezTo>
                  <a:pt x="734257" y="157177"/>
                  <a:pt x="731371" y="161882"/>
                  <a:pt x="768893" y="100714"/>
                </a:cubicBezTo>
                <a:cubicBezTo>
                  <a:pt x="791451" y="69220"/>
                  <a:pt x="811121" y="42432"/>
                  <a:pt x="828133" y="21297"/>
                </a:cubicBezTo>
                <a:lnTo>
                  <a:pt x="846479" y="0"/>
                </a:lnTo>
                <a:lnTo>
                  <a:pt x="1083221" y="0"/>
                </a:lnTo>
                <a:lnTo>
                  <a:pt x="1100895" y="22676"/>
                </a:lnTo>
                <a:cubicBezTo>
                  <a:pt x="1112901" y="41373"/>
                  <a:pt x="1120523" y="60619"/>
                  <a:pt x="1125070" y="79598"/>
                </a:cubicBezTo>
                <a:cubicBezTo>
                  <a:pt x="1132346" y="109964"/>
                  <a:pt x="1128392" y="126966"/>
                  <a:pt x="1113960" y="150493"/>
                </a:cubicBezTo>
                <a:cubicBezTo>
                  <a:pt x="937142" y="417624"/>
                  <a:pt x="937142" y="417624"/>
                  <a:pt x="937142" y="417624"/>
                </a:cubicBezTo>
                <a:cubicBezTo>
                  <a:pt x="1119777" y="426046"/>
                  <a:pt x="1119777" y="426046"/>
                  <a:pt x="1119777" y="426046"/>
                </a:cubicBezTo>
                <a:cubicBezTo>
                  <a:pt x="1182329" y="419086"/>
                  <a:pt x="1221039" y="429881"/>
                  <a:pt x="1246385" y="451904"/>
                </a:cubicBezTo>
                <a:cubicBezTo>
                  <a:pt x="1271730" y="473928"/>
                  <a:pt x="1283712" y="507181"/>
                  <a:pt x="1288101" y="542252"/>
                </a:cubicBezTo>
                <a:cubicBezTo>
                  <a:pt x="1296129" y="592508"/>
                  <a:pt x="1297632" y="632285"/>
                  <a:pt x="1287905" y="658697"/>
                </a:cubicBezTo>
                <a:cubicBezTo>
                  <a:pt x="1278179" y="685110"/>
                  <a:pt x="1254337" y="702863"/>
                  <a:pt x="1208787" y="713777"/>
                </a:cubicBezTo>
                <a:cubicBezTo>
                  <a:pt x="1186012" y="719233"/>
                  <a:pt x="1170828" y="722871"/>
                  <a:pt x="1158531" y="721803"/>
                </a:cubicBezTo>
                <a:cubicBezTo>
                  <a:pt x="1131051" y="724374"/>
                  <a:pt x="1120573" y="730898"/>
                  <a:pt x="1017492" y="719471"/>
                </a:cubicBezTo>
                <a:cubicBezTo>
                  <a:pt x="906819" y="709863"/>
                  <a:pt x="928527" y="716704"/>
                  <a:pt x="877520" y="704842"/>
                </a:cubicBezTo>
                <a:cubicBezTo>
                  <a:pt x="946956" y="961139"/>
                  <a:pt x="946956" y="961139"/>
                  <a:pt x="946956" y="961139"/>
                </a:cubicBezTo>
                <a:cubicBezTo>
                  <a:pt x="963327" y="1029464"/>
                  <a:pt x="966649" y="1076832"/>
                  <a:pt x="946445" y="1109769"/>
                </a:cubicBezTo>
                <a:cubicBezTo>
                  <a:pt x="933832" y="1140887"/>
                  <a:pt x="899512" y="1165165"/>
                  <a:pt x="856848" y="1171373"/>
                </a:cubicBezTo>
                <a:cubicBezTo>
                  <a:pt x="818890" y="1180467"/>
                  <a:pt x="786704" y="1180151"/>
                  <a:pt x="760291" y="1170424"/>
                </a:cubicBezTo>
                <a:cubicBezTo>
                  <a:pt x="736764" y="1155992"/>
                  <a:pt x="707781" y="1118785"/>
                  <a:pt x="683819" y="1052279"/>
                </a:cubicBezTo>
                <a:cubicBezTo>
                  <a:pt x="588285" y="754070"/>
                  <a:pt x="588285" y="754070"/>
                  <a:pt x="588285" y="754070"/>
                </a:cubicBezTo>
                <a:cubicBezTo>
                  <a:pt x="450492" y="999811"/>
                  <a:pt x="450492" y="999811"/>
                  <a:pt x="450492" y="999811"/>
                </a:cubicBezTo>
                <a:cubicBezTo>
                  <a:pt x="425266" y="1062047"/>
                  <a:pt x="389879" y="1098621"/>
                  <a:pt x="344329" y="1109535"/>
                </a:cubicBezTo>
                <a:cubicBezTo>
                  <a:pt x="321554" y="1114991"/>
                  <a:pt x="296960" y="1112856"/>
                  <a:pt x="278138" y="1101311"/>
                </a:cubicBezTo>
                <a:cubicBezTo>
                  <a:pt x="251726" y="1091584"/>
                  <a:pt x="235791" y="1075333"/>
                  <a:pt x="218037" y="1051491"/>
                </a:cubicBezTo>
                <a:cubicBezTo>
                  <a:pt x="213331" y="1048604"/>
                  <a:pt x="206807" y="1038126"/>
                  <a:pt x="200283" y="1027648"/>
                </a:cubicBezTo>
                <a:cubicBezTo>
                  <a:pt x="189053" y="1014284"/>
                  <a:pt x="177824" y="1000919"/>
                  <a:pt x="178891" y="988622"/>
                </a:cubicBezTo>
                <a:cubicBezTo>
                  <a:pt x="170548" y="970553"/>
                  <a:pt x="175569" y="941254"/>
                  <a:pt x="191068" y="905431"/>
                </a:cubicBezTo>
                <a:cubicBezTo>
                  <a:pt x="198976" y="871426"/>
                  <a:pt x="234679" y="802666"/>
                  <a:pt x="287701" y="705675"/>
                </a:cubicBezTo>
                <a:cubicBezTo>
                  <a:pt x="317632" y="646326"/>
                  <a:pt x="376862" y="591998"/>
                  <a:pt x="379748" y="587292"/>
                </a:cubicBezTo>
                <a:cubicBezTo>
                  <a:pt x="362746" y="583338"/>
                  <a:pt x="304147" y="573296"/>
                  <a:pt x="262551" y="567207"/>
                </a:cubicBezTo>
                <a:cubicBezTo>
                  <a:pt x="248435" y="558548"/>
                  <a:pt x="186950" y="553210"/>
                  <a:pt x="117122" y="529803"/>
                </a:cubicBezTo>
                <a:cubicBezTo>
                  <a:pt x="51999" y="509282"/>
                  <a:pt x="74774" y="503825"/>
                  <a:pt x="37132" y="480734"/>
                </a:cubicBezTo>
                <a:cubicBezTo>
                  <a:pt x="23016" y="472075"/>
                  <a:pt x="14673" y="454005"/>
                  <a:pt x="7397" y="423639"/>
                </a:cubicBezTo>
                <a:cubicBezTo>
                  <a:pt x="-4584" y="390386"/>
                  <a:pt x="437" y="361087"/>
                  <a:pt x="5458" y="331788"/>
                </a:cubicBezTo>
                <a:cubicBezTo>
                  <a:pt x="12614" y="277895"/>
                  <a:pt x="46182" y="233729"/>
                  <a:pt x="99324" y="220997"/>
                </a:cubicBezTo>
                <a:cubicBezTo>
                  <a:pt x="122099" y="215540"/>
                  <a:pt x="146693" y="217675"/>
                  <a:pt x="183584" y="220878"/>
                </a:cubicBezTo>
                <a:cubicBezTo>
                  <a:pt x="312762" y="274216"/>
                  <a:pt x="310943" y="266625"/>
                  <a:pt x="425254" y="291416"/>
                </a:cubicBezTo>
                <a:cubicBezTo>
                  <a:pt x="368986" y="140334"/>
                  <a:pt x="368986" y="140334"/>
                  <a:pt x="368986" y="140334"/>
                </a:cubicBezTo>
                <a:cubicBezTo>
                  <a:pt x="370053" y="128037"/>
                  <a:pt x="366415" y="112854"/>
                  <a:pt x="359891" y="102376"/>
                </a:cubicBezTo>
                <a:cubicBezTo>
                  <a:pt x="358072" y="94784"/>
                  <a:pt x="351548" y="84306"/>
                  <a:pt x="349729" y="76715"/>
                </a:cubicBezTo>
                <a:cubicBezTo>
                  <a:pt x="342453" y="46349"/>
                  <a:pt x="339615" y="21943"/>
                  <a:pt x="340401" y="2187"/>
                </a:cubicBezTo>
                <a:lnTo>
                  <a:pt x="340983"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 Placeholder 2"/>
          <p:cNvSpPr>
            <a:spLocks noGrp="1"/>
          </p:cNvSpPr>
          <p:nvPr>
            <p:ph type="body" idx="1" hasCustomPrompt="1"/>
          </p:nvPr>
        </p:nvSpPr>
        <p:spPr>
          <a:xfrm>
            <a:off x="720000" y="1840698"/>
            <a:ext cx="5015638" cy="565796"/>
          </a:xfrm>
        </p:spPr>
        <p:txBody>
          <a:bodyPr wrap="square" anchor="b">
            <a:normAutofit/>
          </a:bodyPr>
          <a:lstStyle>
            <a:lvl1pPr marL="0" indent="0">
              <a:lnSpc>
                <a:spcPct val="120000"/>
              </a:lnSpc>
              <a:buNone/>
              <a:defRPr sz="1800" b="0" cap="none" spc="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720000" y="2541600"/>
            <a:ext cx="5003801"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hasCustomPrompt="1"/>
          </p:nvPr>
        </p:nvSpPr>
        <p:spPr>
          <a:xfrm>
            <a:off x="6458400" y="1840698"/>
            <a:ext cx="5015638" cy="565796"/>
          </a:xfrm>
        </p:spPr>
        <p:txBody>
          <a:bodyPr anchor="b">
            <a:normAutofit/>
          </a:bodyPr>
          <a:lstStyle>
            <a:lvl1pPr marL="0" indent="0">
              <a:lnSpc>
                <a:spcPct val="120000"/>
              </a:lnSpc>
              <a:buNone/>
              <a:defRPr sz="1800" b="0" cap="none" spc="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4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3">
            <a:extLst>
              <a:ext uri="{FF2B5EF4-FFF2-40B4-BE49-F238E27FC236}">
                <a16:creationId xmlns:a16="http://schemas.microsoft.com/office/drawing/2014/main" id="{25E3DF90-BDAB-48CD-8B82-4755E9DF3511}"/>
              </a:ext>
            </a:extLst>
          </p:cNvPr>
          <p:cNvSpPr>
            <a:spLocks noGrp="1"/>
          </p:cNvSpPr>
          <p:nvPr>
            <p:ph type="dt" sz="half" idx="10"/>
          </p:nvPr>
        </p:nvSpPr>
        <p:spPr/>
        <p:txBody>
          <a:bodyPr/>
          <a:lstStyle/>
          <a:p>
            <a:r>
              <a:rPr lang="en-US" dirty="0"/>
              <a:t>Sunday, January 31, 20XX</a:t>
            </a:r>
          </a:p>
        </p:txBody>
      </p:sp>
      <p:sp>
        <p:nvSpPr>
          <p:cNvPr id="15" name="Footer Placeholder 14">
            <a:extLst>
              <a:ext uri="{FF2B5EF4-FFF2-40B4-BE49-F238E27FC236}">
                <a16:creationId xmlns:a16="http://schemas.microsoft.com/office/drawing/2014/main" id="{C38C9258-CD4D-4548-8772-8FB275F9704F}"/>
              </a:ext>
            </a:extLst>
          </p:cNvPr>
          <p:cNvSpPr>
            <a:spLocks noGrp="1"/>
          </p:cNvSpPr>
          <p:nvPr>
            <p:ph type="ftr" sz="quarter" idx="11"/>
          </p:nvPr>
        </p:nvSpPr>
        <p:spPr/>
        <p:txBody>
          <a:bodyPr/>
          <a:lstStyle/>
          <a:p>
            <a:r>
              <a:rPr lang="en-US" dirty="0"/>
              <a:t>Sample Footer Text</a:t>
            </a:r>
          </a:p>
        </p:txBody>
      </p:sp>
      <p:sp>
        <p:nvSpPr>
          <p:cNvPr id="16" name="Slide Number Placeholder 15">
            <a:extLst>
              <a:ext uri="{FF2B5EF4-FFF2-40B4-BE49-F238E27FC236}">
                <a16:creationId xmlns:a16="http://schemas.microsoft.com/office/drawing/2014/main" id="{9457AE14-A5CA-42ED-B5D5-FE6D10456F76}"/>
              </a:ext>
            </a:extLst>
          </p:cNvPr>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34134965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5" cy="673005"/>
          </a:xfrm>
        </p:spPr>
        <p:txBody>
          <a:bodyPr>
            <a:normAutofit/>
          </a:bodyPr>
          <a:lstStyle/>
          <a:p>
            <a:r>
              <a:rPr lang="en-US"/>
              <a:t>Click to edit Master title style</a:t>
            </a:r>
            <a:endParaRPr lang="en-US" dirty="0"/>
          </a:p>
        </p:txBody>
      </p:sp>
      <p:sp>
        <p:nvSpPr>
          <p:cNvPr id="11" name="Freeform: Shape 10">
            <a:extLst>
              <a:ext uri="{FF2B5EF4-FFF2-40B4-BE49-F238E27FC236}">
                <a16:creationId xmlns:a16="http://schemas.microsoft.com/office/drawing/2014/main" id="{505ECF08-6E4D-4E2C-BC53-84BAB8528993}"/>
              </a:ext>
              <a:ext uri="{C183D7F6-B498-43B3-948B-1728B52AA6E4}">
                <adec:decorative xmlns:adec="http://schemas.microsoft.com/office/drawing/2017/decorative" val="1"/>
              </a:ext>
            </a:extLst>
          </p:cNvPr>
          <p:cNvSpPr/>
          <p:nvPr userDrawn="1"/>
        </p:nvSpPr>
        <p:spPr>
          <a:xfrm>
            <a:off x="10654049" y="0"/>
            <a:ext cx="1294670" cy="1177964"/>
          </a:xfrm>
          <a:custGeom>
            <a:avLst/>
            <a:gdLst>
              <a:gd name="connsiteX0" fmla="*/ 340983 w 1294670"/>
              <a:gd name="connsiteY0" fmla="*/ 0 h 1177964"/>
              <a:gd name="connsiteX1" fmla="*/ 634632 w 1294670"/>
              <a:gd name="connsiteY1" fmla="*/ 0 h 1177964"/>
              <a:gd name="connsiteX2" fmla="*/ 655133 w 1294670"/>
              <a:gd name="connsiteY2" fmla="*/ 56263 h 1177964"/>
              <a:gd name="connsiteX3" fmla="*/ 710099 w 1294670"/>
              <a:gd name="connsiteY3" fmla="*/ 207115 h 1177964"/>
              <a:gd name="connsiteX4" fmla="*/ 768893 w 1294670"/>
              <a:gd name="connsiteY4" fmla="*/ 100714 h 1177964"/>
              <a:gd name="connsiteX5" fmla="*/ 828133 w 1294670"/>
              <a:gd name="connsiteY5" fmla="*/ 21297 h 1177964"/>
              <a:gd name="connsiteX6" fmla="*/ 846479 w 1294670"/>
              <a:gd name="connsiteY6" fmla="*/ 0 h 1177964"/>
              <a:gd name="connsiteX7" fmla="*/ 1083221 w 1294670"/>
              <a:gd name="connsiteY7" fmla="*/ 0 h 1177964"/>
              <a:gd name="connsiteX8" fmla="*/ 1100895 w 1294670"/>
              <a:gd name="connsiteY8" fmla="*/ 22676 h 1177964"/>
              <a:gd name="connsiteX9" fmla="*/ 1125070 w 1294670"/>
              <a:gd name="connsiteY9" fmla="*/ 79598 h 1177964"/>
              <a:gd name="connsiteX10" fmla="*/ 1113960 w 1294670"/>
              <a:gd name="connsiteY10" fmla="*/ 150493 h 1177964"/>
              <a:gd name="connsiteX11" fmla="*/ 937142 w 1294670"/>
              <a:gd name="connsiteY11" fmla="*/ 417624 h 1177964"/>
              <a:gd name="connsiteX12" fmla="*/ 1119777 w 1294670"/>
              <a:gd name="connsiteY12" fmla="*/ 426046 h 1177964"/>
              <a:gd name="connsiteX13" fmla="*/ 1246385 w 1294670"/>
              <a:gd name="connsiteY13" fmla="*/ 451904 h 1177964"/>
              <a:gd name="connsiteX14" fmla="*/ 1288101 w 1294670"/>
              <a:gd name="connsiteY14" fmla="*/ 542252 h 1177964"/>
              <a:gd name="connsiteX15" fmla="*/ 1287905 w 1294670"/>
              <a:gd name="connsiteY15" fmla="*/ 658697 h 1177964"/>
              <a:gd name="connsiteX16" fmla="*/ 1208787 w 1294670"/>
              <a:gd name="connsiteY16" fmla="*/ 713777 h 1177964"/>
              <a:gd name="connsiteX17" fmla="*/ 1158531 w 1294670"/>
              <a:gd name="connsiteY17" fmla="*/ 721803 h 1177964"/>
              <a:gd name="connsiteX18" fmla="*/ 1017492 w 1294670"/>
              <a:gd name="connsiteY18" fmla="*/ 719471 h 1177964"/>
              <a:gd name="connsiteX19" fmla="*/ 877520 w 1294670"/>
              <a:gd name="connsiteY19" fmla="*/ 704842 h 1177964"/>
              <a:gd name="connsiteX20" fmla="*/ 946956 w 1294670"/>
              <a:gd name="connsiteY20" fmla="*/ 961139 h 1177964"/>
              <a:gd name="connsiteX21" fmla="*/ 946445 w 1294670"/>
              <a:gd name="connsiteY21" fmla="*/ 1109769 h 1177964"/>
              <a:gd name="connsiteX22" fmla="*/ 856848 w 1294670"/>
              <a:gd name="connsiteY22" fmla="*/ 1171373 h 1177964"/>
              <a:gd name="connsiteX23" fmla="*/ 760291 w 1294670"/>
              <a:gd name="connsiteY23" fmla="*/ 1170424 h 1177964"/>
              <a:gd name="connsiteX24" fmla="*/ 683819 w 1294670"/>
              <a:gd name="connsiteY24" fmla="*/ 1052279 h 1177964"/>
              <a:gd name="connsiteX25" fmla="*/ 588285 w 1294670"/>
              <a:gd name="connsiteY25" fmla="*/ 754070 h 1177964"/>
              <a:gd name="connsiteX26" fmla="*/ 450492 w 1294670"/>
              <a:gd name="connsiteY26" fmla="*/ 999811 h 1177964"/>
              <a:gd name="connsiteX27" fmla="*/ 344329 w 1294670"/>
              <a:gd name="connsiteY27" fmla="*/ 1109535 h 1177964"/>
              <a:gd name="connsiteX28" fmla="*/ 278138 w 1294670"/>
              <a:gd name="connsiteY28" fmla="*/ 1101311 h 1177964"/>
              <a:gd name="connsiteX29" fmla="*/ 218037 w 1294670"/>
              <a:gd name="connsiteY29" fmla="*/ 1051491 h 1177964"/>
              <a:gd name="connsiteX30" fmla="*/ 200283 w 1294670"/>
              <a:gd name="connsiteY30" fmla="*/ 1027648 h 1177964"/>
              <a:gd name="connsiteX31" fmla="*/ 178891 w 1294670"/>
              <a:gd name="connsiteY31" fmla="*/ 988622 h 1177964"/>
              <a:gd name="connsiteX32" fmla="*/ 191068 w 1294670"/>
              <a:gd name="connsiteY32" fmla="*/ 905431 h 1177964"/>
              <a:gd name="connsiteX33" fmla="*/ 287701 w 1294670"/>
              <a:gd name="connsiteY33" fmla="*/ 705675 h 1177964"/>
              <a:gd name="connsiteX34" fmla="*/ 379748 w 1294670"/>
              <a:gd name="connsiteY34" fmla="*/ 587292 h 1177964"/>
              <a:gd name="connsiteX35" fmla="*/ 262551 w 1294670"/>
              <a:gd name="connsiteY35" fmla="*/ 567207 h 1177964"/>
              <a:gd name="connsiteX36" fmla="*/ 117122 w 1294670"/>
              <a:gd name="connsiteY36" fmla="*/ 529803 h 1177964"/>
              <a:gd name="connsiteX37" fmla="*/ 37132 w 1294670"/>
              <a:gd name="connsiteY37" fmla="*/ 480734 h 1177964"/>
              <a:gd name="connsiteX38" fmla="*/ 7397 w 1294670"/>
              <a:gd name="connsiteY38" fmla="*/ 423639 h 1177964"/>
              <a:gd name="connsiteX39" fmla="*/ 5458 w 1294670"/>
              <a:gd name="connsiteY39" fmla="*/ 331788 h 1177964"/>
              <a:gd name="connsiteX40" fmla="*/ 99324 w 1294670"/>
              <a:gd name="connsiteY40" fmla="*/ 220997 h 1177964"/>
              <a:gd name="connsiteX41" fmla="*/ 183584 w 1294670"/>
              <a:gd name="connsiteY41" fmla="*/ 220878 h 1177964"/>
              <a:gd name="connsiteX42" fmla="*/ 425254 w 1294670"/>
              <a:gd name="connsiteY42" fmla="*/ 291416 h 1177964"/>
              <a:gd name="connsiteX43" fmla="*/ 368986 w 1294670"/>
              <a:gd name="connsiteY43" fmla="*/ 140334 h 1177964"/>
              <a:gd name="connsiteX44" fmla="*/ 359891 w 1294670"/>
              <a:gd name="connsiteY44" fmla="*/ 102376 h 1177964"/>
              <a:gd name="connsiteX45" fmla="*/ 349729 w 1294670"/>
              <a:gd name="connsiteY45" fmla="*/ 76715 h 1177964"/>
              <a:gd name="connsiteX46" fmla="*/ 340401 w 1294670"/>
              <a:gd name="connsiteY46" fmla="*/ 2187 h 1177964"/>
              <a:gd name="connsiteX47" fmla="*/ 340983 w 1294670"/>
              <a:gd name="connsiteY47" fmla="*/ 0 h 1177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94670" h="1177964">
                <a:moveTo>
                  <a:pt x="340983" y="0"/>
                </a:moveTo>
                <a:lnTo>
                  <a:pt x="634632" y="0"/>
                </a:lnTo>
                <a:lnTo>
                  <a:pt x="655133" y="56263"/>
                </a:lnTo>
                <a:cubicBezTo>
                  <a:pt x="710099" y="207115"/>
                  <a:pt x="710099" y="207115"/>
                  <a:pt x="710099" y="207115"/>
                </a:cubicBezTo>
                <a:cubicBezTo>
                  <a:pt x="734257" y="157177"/>
                  <a:pt x="731371" y="161882"/>
                  <a:pt x="768893" y="100714"/>
                </a:cubicBezTo>
                <a:cubicBezTo>
                  <a:pt x="791451" y="69220"/>
                  <a:pt x="811121" y="42432"/>
                  <a:pt x="828133" y="21297"/>
                </a:cubicBezTo>
                <a:lnTo>
                  <a:pt x="846479" y="0"/>
                </a:lnTo>
                <a:lnTo>
                  <a:pt x="1083221" y="0"/>
                </a:lnTo>
                <a:lnTo>
                  <a:pt x="1100895" y="22676"/>
                </a:lnTo>
                <a:cubicBezTo>
                  <a:pt x="1112901" y="41373"/>
                  <a:pt x="1120523" y="60619"/>
                  <a:pt x="1125070" y="79598"/>
                </a:cubicBezTo>
                <a:cubicBezTo>
                  <a:pt x="1132346" y="109964"/>
                  <a:pt x="1128392" y="126966"/>
                  <a:pt x="1113960" y="150493"/>
                </a:cubicBezTo>
                <a:cubicBezTo>
                  <a:pt x="937142" y="417624"/>
                  <a:pt x="937142" y="417624"/>
                  <a:pt x="937142" y="417624"/>
                </a:cubicBezTo>
                <a:cubicBezTo>
                  <a:pt x="1119777" y="426046"/>
                  <a:pt x="1119777" y="426046"/>
                  <a:pt x="1119777" y="426046"/>
                </a:cubicBezTo>
                <a:cubicBezTo>
                  <a:pt x="1182329" y="419086"/>
                  <a:pt x="1221039" y="429881"/>
                  <a:pt x="1246385" y="451904"/>
                </a:cubicBezTo>
                <a:cubicBezTo>
                  <a:pt x="1271730" y="473928"/>
                  <a:pt x="1283712" y="507181"/>
                  <a:pt x="1288101" y="542252"/>
                </a:cubicBezTo>
                <a:cubicBezTo>
                  <a:pt x="1296129" y="592508"/>
                  <a:pt x="1297632" y="632285"/>
                  <a:pt x="1287905" y="658697"/>
                </a:cubicBezTo>
                <a:cubicBezTo>
                  <a:pt x="1278179" y="685110"/>
                  <a:pt x="1254337" y="702863"/>
                  <a:pt x="1208787" y="713777"/>
                </a:cubicBezTo>
                <a:cubicBezTo>
                  <a:pt x="1186012" y="719233"/>
                  <a:pt x="1170828" y="722871"/>
                  <a:pt x="1158531" y="721803"/>
                </a:cubicBezTo>
                <a:cubicBezTo>
                  <a:pt x="1131051" y="724374"/>
                  <a:pt x="1120573" y="730898"/>
                  <a:pt x="1017492" y="719471"/>
                </a:cubicBezTo>
                <a:cubicBezTo>
                  <a:pt x="906819" y="709863"/>
                  <a:pt x="928527" y="716704"/>
                  <a:pt x="877520" y="704842"/>
                </a:cubicBezTo>
                <a:cubicBezTo>
                  <a:pt x="946956" y="961139"/>
                  <a:pt x="946956" y="961139"/>
                  <a:pt x="946956" y="961139"/>
                </a:cubicBezTo>
                <a:cubicBezTo>
                  <a:pt x="963327" y="1029464"/>
                  <a:pt x="966649" y="1076832"/>
                  <a:pt x="946445" y="1109769"/>
                </a:cubicBezTo>
                <a:cubicBezTo>
                  <a:pt x="933832" y="1140887"/>
                  <a:pt x="899512" y="1165165"/>
                  <a:pt x="856848" y="1171373"/>
                </a:cubicBezTo>
                <a:cubicBezTo>
                  <a:pt x="818890" y="1180467"/>
                  <a:pt x="786704" y="1180151"/>
                  <a:pt x="760291" y="1170424"/>
                </a:cubicBezTo>
                <a:cubicBezTo>
                  <a:pt x="736764" y="1155992"/>
                  <a:pt x="707781" y="1118785"/>
                  <a:pt x="683819" y="1052279"/>
                </a:cubicBezTo>
                <a:cubicBezTo>
                  <a:pt x="588285" y="754070"/>
                  <a:pt x="588285" y="754070"/>
                  <a:pt x="588285" y="754070"/>
                </a:cubicBezTo>
                <a:cubicBezTo>
                  <a:pt x="450492" y="999811"/>
                  <a:pt x="450492" y="999811"/>
                  <a:pt x="450492" y="999811"/>
                </a:cubicBezTo>
                <a:cubicBezTo>
                  <a:pt x="425266" y="1062047"/>
                  <a:pt x="389879" y="1098621"/>
                  <a:pt x="344329" y="1109535"/>
                </a:cubicBezTo>
                <a:cubicBezTo>
                  <a:pt x="321554" y="1114991"/>
                  <a:pt x="296960" y="1112856"/>
                  <a:pt x="278138" y="1101311"/>
                </a:cubicBezTo>
                <a:cubicBezTo>
                  <a:pt x="251726" y="1091584"/>
                  <a:pt x="235791" y="1075333"/>
                  <a:pt x="218037" y="1051491"/>
                </a:cubicBezTo>
                <a:cubicBezTo>
                  <a:pt x="213331" y="1048604"/>
                  <a:pt x="206807" y="1038126"/>
                  <a:pt x="200283" y="1027648"/>
                </a:cubicBezTo>
                <a:cubicBezTo>
                  <a:pt x="189053" y="1014284"/>
                  <a:pt x="177824" y="1000919"/>
                  <a:pt x="178891" y="988622"/>
                </a:cubicBezTo>
                <a:cubicBezTo>
                  <a:pt x="170548" y="970553"/>
                  <a:pt x="175569" y="941254"/>
                  <a:pt x="191068" y="905431"/>
                </a:cubicBezTo>
                <a:cubicBezTo>
                  <a:pt x="198976" y="871426"/>
                  <a:pt x="234679" y="802666"/>
                  <a:pt x="287701" y="705675"/>
                </a:cubicBezTo>
                <a:cubicBezTo>
                  <a:pt x="317632" y="646326"/>
                  <a:pt x="376862" y="591998"/>
                  <a:pt x="379748" y="587292"/>
                </a:cubicBezTo>
                <a:cubicBezTo>
                  <a:pt x="362746" y="583338"/>
                  <a:pt x="304147" y="573296"/>
                  <a:pt x="262551" y="567207"/>
                </a:cubicBezTo>
                <a:cubicBezTo>
                  <a:pt x="248435" y="558548"/>
                  <a:pt x="186950" y="553210"/>
                  <a:pt x="117122" y="529803"/>
                </a:cubicBezTo>
                <a:cubicBezTo>
                  <a:pt x="51999" y="509282"/>
                  <a:pt x="74774" y="503825"/>
                  <a:pt x="37132" y="480734"/>
                </a:cubicBezTo>
                <a:cubicBezTo>
                  <a:pt x="23016" y="472075"/>
                  <a:pt x="14673" y="454005"/>
                  <a:pt x="7397" y="423639"/>
                </a:cubicBezTo>
                <a:cubicBezTo>
                  <a:pt x="-4584" y="390386"/>
                  <a:pt x="437" y="361087"/>
                  <a:pt x="5458" y="331788"/>
                </a:cubicBezTo>
                <a:cubicBezTo>
                  <a:pt x="12614" y="277895"/>
                  <a:pt x="46182" y="233729"/>
                  <a:pt x="99324" y="220997"/>
                </a:cubicBezTo>
                <a:cubicBezTo>
                  <a:pt x="122099" y="215540"/>
                  <a:pt x="146693" y="217675"/>
                  <a:pt x="183584" y="220878"/>
                </a:cubicBezTo>
                <a:cubicBezTo>
                  <a:pt x="312762" y="274216"/>
                  <a:pt x="310943" y="266625"/>
                  <a:pt x="425254" y="291416"/>
                </a:cubicBezTo>
                <a:cubicBezTo>
                  <a:pt x="368986" y="140334"/>
                  <a:pt x="368986" y="140334"/>
                  <a:pt x="368986" y="140334"/>
                </a:cubicBezTo>
                <a:cubicBezTo>
                  <a:pt x="370053" y="128037"/>
                  <a:pt x="366415" y="112854"/>
                  <a:pt x="359891" y="102376"/>
                </a:cubicBezTo>
                <a:cubicBezTo>
                  <a:pt x="358072" y="94784"/>
                  <a:pt x="351548" y="84306"/>
                  <a:pt x="349729" y="76715"/>
                </a:cubicBezTo>
                <a:cubicBezTo>
                  <a:pt x="342453" y="46349"/>
                  <a:pt x="339615" y="21943"/>
                  <a:pt x="340401" y="2187"/>
                </a:cubicBezTo>
                <a:lnTo>
                  <a:pt x="340983"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 Placeholder 2"/>
          <p:cNvSpPr>
            <a:spLocks noGrp="1"/>
          </p:cNvSpPr>
          <p:nvPr>
            <p:ph type="body" idx="1" hasCustomPrompt="1"/>
          </p:nvPr>
        </p:nvSpPr>
        <p:spPr>
          <a:xfrm>
            <a:off x="720000" y="1840698"/>
            <a:ext cx="3312105" cy="565796"/>
          </a:xfrm>
        </p:spPr>
        <p:txBody>
          <a:bodyPr wrap="square" anchor="b">
            <a:normAutofit/>
          </a:bodyPr>
          <a:lstStyle>
            <a:lvl1pPr marL="0" indent="0">
              <a:lnSpc>
                <a:spcPct val="120000"/>
              </a:lnSpc>
              <a:buNone/>
              <a:defRPr sz="1800" b="0" cap="none" spc="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720002" y="2541600"/>
            <a:ext cx="3304288" cy="3234575"/>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hasCustomPrompt="1"/>
          </p:nvPr>
        </p:nvSpPr>
        <p:spPr>
          <a:xfrm>
            <a:off x="4439948" y="1840698"/>
            <a:ext cx="3312105" cy="565796"/>
          </a:xfrm>
        </p:spPr>
        <p:txBody>
          <a:bodyPr anchor="b">
            <a:normAutofit/>
          </a:bodyPr>
          <a:lstStyle>
            <a:lvl1pPr marL="0" indent="0">
              <a:lnSpc>
                <a:spcPct val="120000"/>
              </a:lnSpc>
              <a:buNone/>
              <a:defRPr sz="1800" b="0" cap="none" spc="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443857" y="2541600"/>
            <a:ext cx="3304287" cy="3234575"/>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4">
            <a:extLst>
              <a:ext uri="{FF2B5EF4-FFF2-40B4-BE49-F238E27FC236}">
                <a16:creationId xmlns:a16="http://schemas.microsoft.com/office/drawing/2014/main" id="{2CBE9708-14E4-4BCB-A359-CC345FB2F07C}"/>
              </a:ext>
            </a:extLst>
          </p:cNvPr>
          <p:cNvSpPr>
            <a:spLocks noGrp="1"/>
          </p:cNvSpPr>
          <p:nvPr>
            <p:ph type="body" sz="quarter" idx="13" hasCustomPrompt="1"/>
          </p:nvPr>
        </p:nvSpPr>
        <p:spPr>
          <a:xfrm>
            <a:off x="8136220" y="1840698"/>
            <a:ext cx="3312105" cy="565796"/>
          </a:xfrm>
        </p:spPr>
        <p:txBody>
          <a:bodyPr anchor="b">
            <a:normAutofit/>
          </a:bodyPr>
          <a:lstStyle>
            <a:lvl1pPr marL="0" indent="0">
              <a:lnSpc>
                <a:spcPct val="120000"/>
              </a:lnSpc>
              <a:buNone/>
              <a:defRPr sz="1800" b="0" cap="none" spc="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4" name="Content Placeholder 5">
            <a:extLst>
              <a:ext uri="{FF2B5EF4-FFF2-40B4-BE49-F238E27FC236}">
                <a16:creationId xmlns:a16="http://schemas.microsoft.com/office/drawing/2014/main" id="{D34B0309-E157-4DD2-AF03-3030A1149EDE}"/>
              </a:ext>
            </a:extLst>
          </p:cNvPr>
          <p:cNvSpPr>
            <a:spLocks noGrp="1"/>
          </p:cNvSpPr>
          <p:nvPr>
            <p:ph sz="quarter" idx="14"/>
          </p:nvPr>
        </p:nvSpPr>
        <p:spPr>
          <a:xfrm>
            <a:off x="8140274" y="2541600"/>
            <a:ext cx="3304287" cy="3234575"/>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Date Placeholder 14">
            <a:extLst>
              <a:ext uri="{FF2B5EF4-FFF2-40B4-BE49-F238E27FC236}">
                <a16:creationId xmlns:a16="http://schemas.microsoft.com/office/drawing/2014/main" id="{9EBF02C2-69A8-42BC-B52D-CB6FEE37E46C}"/>
              </a:ext>
            </a:extLst>
          </p:cNvPr>
          <p:cNvSpPr>
            <a:spLocks noGrp="1"/>
          </p:cNvSpPr>
          <p:nvPr>
            <p:ph type="dt" sz="half" idx="15"/>
          </p:nvPr>
        </p:nvSpPr>
        <p:spPr/>
        <p:txBody>
          <a:bodyPr/>
          <a:lstStyle/>
          <a:p>
            <a:r>
              <a:rPr lang="en-US" dirty="0"/>
              <a:t>Sunday, January 31, 20XX</a:t>
            </a:r>
          </a:p>
        </p:txBody>
      </p:sp>
      <p:sp>
        <p:nvSpPr>
          <p:cNvPr id="16" name="Footer Placeholder 15">
            <a:extLst>
              <a:ext uri="{FF2B5EF4-FFF2-40B4-BE49-F238E27FC236}">
                <a16:creationId xmlns:a16="http://schemas.microsoft.com/office/drawing/2014/main" id="{9ADB71AC-99F1-486B-8201-51131757B5AA}"/>
              </a:ext>
            </a:extLst>
          </p:cNvPr>
          <p:cNvSpPr>
            <a:spLocks noGrp="1"/>
          </p:cNvSpPr>
          <p:nvPr>
            <p:ph type="ftr" sz="quarter" idx="16"/>
          </p:nvPr>
        </p:nvSpPr>
        <p:spPr/>
        <p:txBody>
          <a:bodyPr/>
          <a:lstStyle/>
          <a:p>
            <a:r>
              <a:rPr lang="en-US" dirty="0"/>
              <a:t>Sample Footer Text</a:t>
            </a:r>
          </a:p>
        </p:txBody>
      </p:sp>
      <p:sp>
        <p:nvSpPr>
          <p:cNvPr id="17" name="Slide Number Placeholder 16">
            <a:extLst>
              <a:ext uri="{FF2B5EF4-FFF2-40B4-BE49-F238E27FC236}">
                <a16:creationId xmlns:a16="http://schemas.microsoft.com/office/drawing/2014/main" id="{59777249-3881-4E7B-BADF-69BB6E7C90EC}"/>
              </a:ext>
            </a:extLst>
          </p:cNvPr>
          <p:cNvSpPr>
            <a:spLocks noGrp="1"/>
          </p:cNvSpPr>
          <p:nvPr>
            <p:ph type="sldNum" sz="quarter" idx="17"/>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1854944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Lst>
          </p:cNvPr>
          <p:cNvSpPr/>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720000" y="619200"/>
            <a:ext cx="10728322" cy="1477328"/>
          </a:xfrm>
          <a:prstGeom prst="rect">
            <a:avLst/>
          </a:prstGeom>
        </p:spPr>
        <p:txBody>
          <a:bodyPr vert="horz" wrap="square" lIns="0" tIns="0" rIns="0" bIns="0" rtlCol="0" anchor="t" anchorCtr="0">
            <a:normAutofit/>
          </a:bodyPr>
          <a:lstStyle/>
          <a:p>
            <a:endParaRPr lang="en-US" dirty="0"/>
          </a:p>
        </p:txBody>
      </p:sp>
      <p:sp>
        <p:nvSpPr>
          <p:cNvPr id="3" name="Text Placeholder 2"/>
          <p:cNvSpPr>
            <a:spLocks noGrp="1"/>
          </p:cNvSpPr>
          <p:nvPr>
            <p:ph type="body" idx="1"/>
          </p:nvPr>
        </p:nvSpPr>
        <p:spPr>
          <a:xfrm>
            <a:off x="720000" y="2541600"/>
            <a:ext cx="10728325" cy="322737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10065" y="6138000"/>
            <a:ext cx="2130425" cy="720000"/>
          </a:xfrm>
          <a:prstGeom prst="rect">
            <a:avLst/>
          </a:prstGeom>
        </p:spPr>
        <p:txBody>
          <a:bodyPr vert="horz" lIns="0" tIns="180000" rIns="0" bIns="180000" rtlCol="0" anchor="ctr"/>
          <a:lstStyle>
            <a:lvl1pPr algn="l">
              <a:lnSpc>
                <a:spcPct val="120000"/>
              </a:lnSpc>
              <a:defRPr sz="1200" spc="20" baseline="0">
                <a:solidFill>
                  <a:schemeClr val="tx1">
                    <a:alpha val="58000"/>
                  </a:schemeClr>
                </a:solidFill>
                <a:latin typeface="+mn-lt"/>
              </a:defRPr>
            </a:lvl1pPr>
          </a:lstStyle>
          <a:p>
            <a:r>
              <a:rPr lang="en-US" dirty="0"/>
              <a:t>Sunday, January 31, 20XX</a:t>
            </a:r>
          </a:p>
        </p:txBody>
      </p:sp>
      <p:sp>
        <p:nvSpPr>
          <p:cNvPr id="5" name="Footer Placeholder 4"/>
          <p:cNvSpPr>
            <a:spLocks noGrp="1"/>
          </p:cNvSpPr>
          <p:nvPr>
            <p:ph type="ftr" sz="quarter" idx="3"/>
          </p:nvPr>
        </p:nvSpPr>
        <p:spPr>
          <a:xfrm>
            <a:off x="3594100" y="6138000"/>
            <a:ext cx="5003800" cy="720000"/>
          </a:xfrm>
          <a:prstGeom prst="rect">
            <a:avLst/>
          </a:prstGeom>
        </p:spPr>
        <p:txBody>
          <a:bodyPr vert="horz" lIns="0" tIns="180000" rIns="0" bIns="180000" rtlCol="0" anchor="ctr"/>
          <a:lstStyle>
            <a:lvl1pPr algn="ctr">
              <a:lnSpc>
                <a:spcPct val="120000"/>
              </a:lnSpc>
              <a:defRPr sz="1200" spc="20" baseline="0">
                <a:solidFill>
                  <a:schemeClr val="tx1">
                    <a:alpha val="58000"/>
                  </a:schemeClr>
                </a:solidFill>
                <a:latin typeface="+mn-lt"/>
              </a:defRPr>
            </a:lvl1pPr>
          </a:lstStyle>
          <a:p>
            <a:r>
              <a:rPr lang="en-US" dirty="0"/>
              <a:t>Sample Footer Text</a:t>
            </a:r>
          </a:p>
        </p:txBody>
      </p:sp>
      <p:sp>
        <p:nvSpPr>
          <p:cNvPr id="6" name="Slide Number Placeholder 5"/>
          <p:cNvSpPr>
            <a:spLocks noGrp="1"/>
          </p:cNvSpPr>
          <p:nvPr>
            <p:ph type="sldNum" sz="quarter" idx="4"/>
          </p:nvPr>
        </p:nvSpPr>
        <p:spPr>
          <a:xfrm>
            <a:off x="11003280" y="6138000"/>
            <a:ext cx="1188720" cy="720000"/>
          </a:xfrm>
          <a:prstGeom prst="rect">
            <a:avLst/>
          </a:prstGeom>
        </p:spPr>
        <p:txBody>
          <a:bodyPr vert="horz" lIns="0" tIns="180000" rIns="0" bIns="180000" rtlCol="0" anchor="ctr"/>
          <a:lstStyle>
            <a:lvl1pPr algn="l">
              <a:lnSpc>
                <a:spcPct val="120000"/>
              </a:lnSpc>
              <a:defRPr sz="1200" spc="20" baseline="0">
                <a:solidFill>
                  <a:schemeClr val="tx1">
                    <a:alpha val="58000"/>
                  </a:schemeClr>
                </a:solidFill>
                <a:latin typeface="+mn-lt"/>
              </a:defRPr>
            </a:lvl1p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232093231"/>
      </p:ext>
    </p:extLst>
  </p:cSld>
  <p:clrMap bg1="dk1" tx1="lt1" bg2="dk2" tx2="lt2" accent1="accent1" accent2="accent2" accent3="accent3" accent4="accent4" accent5="accent5" accent6="accent6" hlink="hlink" folHlink="folHlink"/>
  <p:sldLayoutIdLst>
    <p:sldLayoutId id="2147483684" r:id="rId1"/>
    <p:sldLayoutId id="2147483685" r:id="rId2"/>
    <p:sldLayoutId id="2147483687" r:id="rId3"/>
    <p:sldLayoutId id="2147483693" r:id="rId4"/>
    <p:sldLayoutId id="2147483674" r:id="rId5"/>
    <p:sldLayoutId id="2147483691" r:id="rId6"/>
    <p:sldLayoutId id="2147483690" r:id="rId7"/>
    <p:sldLayoutId id="2147483677" r:id="rId8"/>
    <p:sldLayoutId id="2147483694" r:id="rId9"/>
    <p:sldLayoutId id="2147483689" r:id="rId10"/>
    <p:sldLayoutId id="2147483688" r:id="rId11"/>
    <p:sldLayoutId id="2147483676" r:id="rId12"/>
    <p:sldLayoutId id="2147483686" r:id="rId13"/>
  </p:sldLayoutIdLst>
  <p:hf hdr="0"/>
  <p:txStyles>
    <p:titleStyle>
      <a:lvl1pPr algn="l" defTabSz="914400" rtl="0" eaLnBrk="1" latinLnBrk="0" hangingPunct="1">
        <a:lnSpc>
          <a:spcPct val="100000"/>
        </a:lnSpc>
        <a:spcBef>
          <a:spcPct val="0"/>
        </a:spcBef>
        <a:buNone/>
        <a:defRPr sz="3200" kern="1200" cap="none"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3" pos="461">
          <p15:clr>
            <a:srgbClr val="F26B43"/>
          </p15:clr>
        </p15:guide>
        <p15:guide id="24" pos="1209">
          <p15:clr>
            <a:srgbClr val="F26B43"/>
          </p15:clr>
        </p15:guide>
        <p15:guide id="25" pos="1663">
          <p15:clr>
            <a:srgbClr val="F26B43"/>
          </p15:clr>
        </p15:guide>
        <p15:guide id="26" pos="2865">
          <p15:clr>
            <a:srgbClr val="F26B43"/>
          </p15:clr>
        </p15:guide>
        <p15:guide id="27" pos="4067">
          <p15:clr>
            <a:srgbClr val="F26B43"/>
          </p15:clr>
        </p15:guide>
        <p15:guide id="28" pos="4815">
          <p15:clr>
            <a:srgbClr val="F26B43"/>
          </p15:clr>
        </p15:guide>
        <p15:guide id="29" pos="5269">
          <p15:clr>
            <a:srgbClr val="F26B43"/>
          </p15:clr>
        </p15:guide>
        <p15:guide id="30" pos="6017">
          <p15:clr>
            <a:srgbClr val="F26B43"/>
          </p15:clr>
        </p15:guide>
        <p15:guide id="31" pos="6471">
          <p15:clr>
            <a:srgbClr val="F26B43"/>
          </p15:clr>
        </p15:guide>
        <p15:guide id="32" pos="7219">
          <p15:clr>
            <a:srgbClr val="F26B43"/>
          </p15:clr>
        </p15:guide>
        <p15:guide id="33" orient="horz" pos="459">
          <p15:clr>
            <a:srgbClr val="F26B43"/>
          </p15:clr>
        </p15:guide>
        <p15:guide id="35" orient="horz" pos="1661">
          <p15:clr>
            <a:srgbClr val="F26B43"/>
          </p15:clr>
        </p15:guide>
        <p15:guide id="36" orient="horz" pos="2432">
          <p15:clr>
            <a:srgbClr val="F26B43"/>
          </p15:clr>
        </p15:guide>
        <p15:guide id="37" orient="horz" pos="2886">
          <p15:clr>
            <a:srgbClr val="F26B43"/>
          </p15:clr>
        </p15:guide>
        <p15:guide id="38" orient="horz" pos="3634">
          <p15:clr>
            <a:srgbClr val="F26B43"/>
          </p15:clr>
        </p15:guide>
        <p15:guide id="39" pos="3840">
          <p15:clr>
            <a:srgbClr val="5ACBF0"/>
          </p15:clr>
        </p15:guide>
        <p15:guide id="40" pos="2411">
          <p15:clr>
            <a:srgbClr val="F26B43"/>
          </p15:clr>
        </p15:guide>
        <p15:guide id="41" pos="3613">
          <p15:clr>
            <a:srgbClr val="F26B43"/>
          </p15:clr>
        </p15:guide>
        <p15:guide id="42" orient="horz" pos="1207">
          <p15:clr>
            <a:srgbClr val="F26B43"/>
          </p15:clr>
        </p15:guide>
        <p15:guide id="43" orient="horz" pos="2047">
          <p15:clr>
            <a:srgbClr val="5ACBF0"/>
          </p15:clr>
        </p15:guide>
        <p15:guide id="44" orient="horz" pos="386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EEA85169-A40A-40DD-9871-5FE5B6A06E9D}"/>
              </a:ext>
            </a:extLst>
          </p:cNvPr>
          <p:cNvSpPr>
            <a:spLocks noGrp="1"/>
          </p:cNvSpPr>
          <p:nvPr>
            <p:ph type="title"/>
          </p:nvPr>
        </p:nvSpPr>
        <p:spPr>
          <a:xfrm>
            <a:off x="6480174" y="728662"/>
            <a:ext cx="5014913" cy="2776536"/>
          </a:xfrm>
        </p:spPr>
        <p:txBody>
          <a:bodyPr/>
          <a:lstStyle/>
          <a:p>
            <a:r>
              <a:rPr lang="en-US" dirty="0"/>
              <a:t>Presentation Title</a:t>
            </a:r>
          </a:p>
        </p:txBody>
      </p:sp>
      <p:pic>
        <p:nvPicPr>
          <p:cNvPr id="15" name="Picture Placeholder 14" descr="Man smiling holding a little dog">
            <a:extLst>
              <a:ext uri="{FF2B5EF4-FFF2-40B4-BE49-F238E27FC236}">
                <a16:creationId xmlns:a16="http://schemas.microsoft.com/office/drawing/2014/main" id="{C34112AB-D254-401D-A1AA-2E7301C0C90C}"/>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val="0"/>
              </a:ext>
            </a:extLst>
          </a:blip>
          <a:srcRect/>
          <a:stretch/>
        </p:blipFill>
        <p:spPr>
          <a:xfrm>
            <a:off x="0" y="0"/>
            <a:ext cx="5662613" cy="6858000"/>
          </a:xfrm>
        </p:spPr>
      </p:pic>
      <p:sp>
        <p:nvSpPr>
          <p:cNvPr id="3" name="Text Placeholder 2">
            <a:extLst>
              <a:ext uri="{FF2B5EF4-FFF2-40B4-BE49-F238E27FC236}">
                <a16:creationId xmlns:a16="http://schemas.microsoft.com/office/drawing/2014/main" id="{AEFCB712-4104-4FB1-9955-C84617B22F63}"/>
              </a:ext>
            </a:extLst>
          </p:cNvPr>
          <p:cNvSpPr>
            <a:spLocks noGrp="1"/>
          </p:cNvSpPr>
          <p:nvPr>
            <p:ph type="body" sz="quarter" idx="12"/>
          </p:nvPr>
        </p:nvSpPr>
        <p:spPr>
          <a:xfrm>
            <a:off x="6480175" y="3821113"/>
            <a:ext cx="5014913" cy="2308225"/>
          </a:xfrm>
        </p:spPr>
        <p:txBody>
          <a:bodyPr/>
          <a:lstStyle/>
          <a:p>
            <a:r>
              <a:rPr lang="en-US" dirty="0"/>
              <a:t>Presenter Name</a:t>
            </a:r>
          </a:p>
        </p:txBody>
      </p:sp>
    </p:spTree>
    <p:extLst>
      <p:ext uri="{BB962C8B-B14F-4D97-AF65-F5344CB8AC3E}">
        <p14:creationId xmlns:p14="http://schemas.microsoft.com/office/powerpoint/2010/main" val="3699736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FE731-CD8E-43D3-B42A-362F510B0FDB}"/>
              </a:ext>
            </a:extLst>
          </p:cNvPr>
          <p:cNvSpPr>
            <a:spLocks noGrp="1"/>
          </p:cNvSpPr>
          <p:nvPr>
            <p:ph type="title"/>
          </p:nvPr>
        </p:nvSpPr>
        <p:spPr>
          <a:xfrm>
            <a:off x="720000" y="619200"/>
            <a:ext cx="10728325" cy="673005"/>
          </a:xfrm>
        </p:spPr>
        <p:txBody>
          <a:bodyPr/>
          <a:lstStyle/>
          <a:p>
            <a:r>
              <a:rPr lang="en-US" dirty="0"/>
              <a:t>Two Content</a:t>
            </a:r>
          </a:p>
        </p:txBody>
      </p:sp>
      <p:sp>
        <p:nvSpPr>
          <p:cNvPr id="3" name="Text Placeholder 2">
            <a:extLst>
              <a:ext uri="{FF2B5EF4-FFF2-40B4-BE49-F238E27FC236}">
                <a16:creationId xmlns:a16="http://schemas.microsoft.com/office/drawing/2014/main" id="{A32642B3-CD54-4933-A8FC-D642ACD8794C}"/>
              </a:ext>
            </a:extLst>
          </p:cNvPr>
          <p:cNvSpPr>
            <a:spLocks noGrp="1"/>
          </p:cNvSpPr>
          <p:nvPr>
            <p:ph type="body" idx="1"/>
          </p:nvPr>
        </p:nvSpPr>
        <p:spPr>
          <a:xfrm>
            <a:off x="720000" y="1840698"/>
            <a:ext cx="5015638" cy="565796"/>
          </a:xfrm>
        </p:spPr>
        <p:txBody>
          <a:bodyPr/>
          <a:lstStyle/>
          <a:p>
            <a:r>
              <a:rPr lang="en-US" dirty="0"/>
              <a:t>Subtitle</a:t>
            </a:r>
          </a:p>
        </p:txBody>
      </p:sp>
      <p:sp>
        <p:nvSpPr>
          <p:cNvPr id="4" name="Content Placeholder 3">
            <a:extLst>
              <a:ext uri="{FF2B5EF4-FFF2-40B4-BE49-F238E27FC236}">
                <a16:creationId xmlns:a16="http://schemas.microsoft.com/office/drawing/2014/main" id="{D9EC87A6-C57E-4CCD-8F25-3047709E5B37}"/>
              </a:ext>
            </a:extLst>
          </p:cNvPr>
          <p:cNvSpPr>
            <a:spLocks noGrp="1"/>
          </p:cNvSpPr>
          <p:nvPr>
            <p:ph sz="half" idx="2"/>
          </p:nvPr>
        </p:nvSpPr>
        <p:spPr>
          <a:xfrm>
            <a:off x="720000" y="2541600"/>
            <a:ext cx="5003801" cy="3234575"/>
          </a:xfrm>
        </p:spPr>
        <p:txBody>
          <a:bodyPr>
            <a:normAutofit/>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5" name="Text Placeholder 4">
            <a:extLst>
              <a:ext uri="{FF2B5EF4-FFF2-40B4-BE49-F238E27FC236}">
                <a16:creationId xmlns:a16="http://schemas.microsoft.com/office/drawing/2014/main" id="{76C1C327-F57B-4D11-AE24-A0EE8AF81CC0}"/>
              </a:ext>
            </a:extLst>
          </p:cNvPr>
          <p:cNvSpPr>
            <a:spLocks noGrp="1"/>
          </p:cNvSpPr>
          <p:nvPr>
            <p:ph type="body" sz="quarter" idx="3"/>
          </p:nvPr>
        </p:nvSpPr>
        <p:spPr>
          <a:xfrm>
            <a:off x="6458400" y="1840698"/>
            <a:ext cx="5015638" cy="565796"/>
          </a:xfrm>
        </p:spPr>
        <p:txBody>
          <a:bodyPr/>
          <a:lstStyle/>
          <a:p>
            <a:r>
              <a:rPr lang="en-US" dirty="0"/>
              <a:t>Subtitle</a:t>
            </a:r>
          </a:p>
        </p:txBody>
      </p:sp>
      <p:sp>
        <p:nvSpPr>
          <p:cNvPr id="6" name="Content Placeholder 5">
            <a:extLst>
              <a:ext uri="{FF2B5EF4-FFF2-40B4-BE49-F238E27FC236}">
                <a16:creationId xmlns:a16="http://schemas.microsoft.com/office/drawing/2014/main" id="{CCA06A94-16E6-453B-95C6-1BB24421C59D}"/>
              </a:ext>
            </a:extLst>
          </p:cNvPr>
          <p:cNvSpPr>
            <a:spLocks noGrp="1"/>
          </p:cNvSpPr>
          <p:nvPr>
            <p:ph sz="quarter" idx="4"/>
          </p:nvPr>
        </p:nvSpPr>
        <p:spPr>
          <a:xfrm>
            <a:off x="6458400" y="2541600"/>
            <a:ext cx="5003800" cy="3234575"/>
          </a:xfrm>
        </p:spPr>
        <p:txBody>
          <a:bodyPr>
            <a:normAutofit/>
          </a:bodyPr>
          <a:lstStyle/>
          <a:p>
            <a:r>
              <a:rPr lang="en-US" dirty="0"/>
              <a:t>Open the Design Ideas pane for instant slide makeovers. ​</a:t>
            </a:r>
          </a:p>
          <a:p>
            <a:r>
              <a:rPr lang="en-US" dirty="0"/>
              <a:t>When we have design ideas, we’ll show them to you right there. </a:t>
            </a:r>
          </a:p>
        </p:txBody>
      </p:sp>
      <p:sp>
        <p:nvSpPr>
          <p:cNvPr id="16" name="Date Placeholder 15">
            <a:extLst>
              <a:ext uri="{FF2B5EF4-FFF2-40B4-BE49-F238E27FC236}">
                <a16:creationId xmlns:a16="http://schemas.microsoft.com/office/drawing/2014/main" id="{752432AC-0787-48A1-A2D7-9B433B29C50C}"/>
              </a:ext>
            </a:extLst>
          </p:cNvPr>
          <p:cNvSpPr>
            <a:spLocks noGrp="1"/>
          </p:cNvSpPr>
          <p:nvPr>
            <p:ph type="dt" sz="half" idx="10"/>
          </p:nvPr>
        </p:nvSpPr>
        <p:spPr/>
        <p:txBody>
          <a:bodyPr/>
          <a:lstStyle/>
          <a:p>
            <a:r>
              <a:rPr lang="en-US" dirty="0"/>
              <a:t>Sunday, January 31, 20XX</a:t>
            </a:r>
          </a:p>
        </p:txBody>
      </p:sp>
      <p:sp>
        <p:nvSpPr>
          <p:cNvPr id="17" name="Footer Placeholder 16">
            <a:extLst>
              <a:ext uri="{FF2B5EF4-FFF2-40B4-BE49-F238E27FC236}">
                <a16:creationId xmlns:a16="http://schemas.microsoft.com/office/drawing/2014/main" id="{A550EE3B-D4ED-4E15-8C8F-6724ED48B431}"/>
              </a:ext>
            </a:extLst>
          </p:cNvPr>
          <p:cNvSpPr>
            <a:spLocks noGrp="1"/>
          </p:cNvSpPr>
          <p:nvPr>
            <p:ph type="ftr" sz="quarter" idx="11"/>
          </p:nvPr>
        </p:nvSpPr>
        <p:spPr/>
        <p:txBody>
          <a:bodyPr/>
          <a:lstStyle/>
          <a:p>
            <a:r>
              <a:rPr lang="en-US" dirty="0"/>
              <a:t>Sample Footer Text</a:t>
            </a:r>
          </a:p>
        </p:txBody>
      </p:sp>
      <p:sp>
        <p:nvSpPr>
          <p:cNvPr id="18" name="Slide Number Placeholder 17">
            <a:extLst>
              <a:ext uri="{FF2B5EF4-FFF2-40B4-BE49-F238E27FC236}">
                <a16:creationId xmlns:a16="http://schemas.microsoft.com/office/drawing/2014/main" id="{4F21B59E-50A2-4B0F-A5F7-F7A5362980DB}"/>
              </a:ext>
            </a:extLst>
          </p:cNvPr>
          <p:cNvSpPr>
            <a:spLocks noGrp="1"/>
          </p:cNvSpPr>
          <p:nvPr>
            <p:ph type="sldNum" sz="quarter" idx="12"/>
          </p:nvPr>
        </p:nvSpPr>
        <p:spPr/>
        <p:txBody>
          <a:bodyPr/>
          <a:lstStyle/>
          <a:p>
            <a:fld id="{1621B6DD-29C1-4FEA-923F-71EA1347694C}" type="slidenum">
              <a:rPr lang="en-US" smtClean="0"/>
              <a:pPr/>
              <a:t>10</a:t>
            </a:fld>
            <a:endParaRPr lang="en-US" dirty="0"/>
          </a:p>
        </p:txBody>
      </p:sp>
    </p:spTree>
    <p:extLst>
      <p:ext uri="{BB962C8B-B14F-4D97-AF65-F5344CB8AC3E}">
        <p14:creationId xmlns:p14="http://schemas.microsoft.com/office/powerpoint/2010/main" val="1104310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FE731-CD8E-43D3-B42A-362F510B0FDB}"/>
              </a:ext>
            </a:extLst>
          </p:cNvPr>
          <p:cNvSpPr>
            <a:spLocks noGrp="1"/>
          </p:cNvSpPr>
          <p:nvPr>
            <p:ph type="title"/>
          </p:nvPr>
        </p:nvSpPr>
        <p:spPr>
          <a:xfrm>
            <a:off x="720000" y="619200"/>
            <a:ext cx="10728325" cy="673005"/>
          </a:xfrm>
        </p:spPr>
        <p:txBody>
          <a:bodyPr/>
          <a:lstStyle/>
          <a:p>
            <a:r>
              <a:rPr lang="en-US" dirty="0"/>
              <a:t>Three Content</a:t>
            </a:r>
          </a:p>
        </p:txBody>
      </p:sp>
      <p:sp>
        <p:nvSpPr>
          <p:cNvPr id="3" name="Text Placeholder 2">
            <a:extLst>
              <a:ext uri="{FF2B5EF4-FFF2-40B4-BE49-F238E27FC236}">
                <a16:creationId xmlns:a16="http://schemas.microsoft.com/office/drawing/2014/main" id="{A32642B3-CD54-4933-A8FC-D642ACD8794C}"/>
              </a:ext>
            </a:extLst>
          </p:cNvPr>
          <p:cNvSpPr>
            <a:spLocks noGrp="1"/>
          </p:cNvSpPr>
          <p:nvPr>
            <p:ph type="body" idx="1"/>
          </p:nvPr>
        </p:nvSpPr>
        <p:spPr>
          <a:xfrm>
            <a:off x="720000" y="1840698"/>
            <a:ext cx="3312105" cy="565796"/>
          </a:xfrm>
        </p:spPr>
        <p:txBody>
          <a:bodyPr/>
          <a:lstStyle/>
          <a:p>
            <a:r>
              <a:rPr lang="en-US" dirty="0"/>
              <a:t>Subtitle</a:t>
            </a:r>
          </a:p>
        </p:txBody>
      </p:sp>
      <p:sp>
        <p:nvSpPr>
          <p:cNvPr id="4" name="Content Placeholder 3">
            <a:extLst>
              <a:ext uri="{FF2B5EF4-FFF2-40B4-BE49-F238E27FC236}">
                <a16:creationId xmlns:a16="http://schemas.microsoft.com/office/drawing/2014/main" id="{D9EC87A6-C57E-4CCD-8F25-3047709E5B37}"/>
              </a:ext>
            </a:extLst>
          </p:cNvPr>
          <p:cNvSpPr>
            <a:spLocks noGrp="1"/>
          </p:cNvSpPr>
          <p:nvPr>
            <p:ph sz="half" idx="2"/>
          </p:nvPr>
        </p:nvSpPr>
        <p:spPr>
          <a:xfrm>
            <a:off x="720002" y="2541600"/>
            <a:ext cx="3304288" cy="3234575"/>
          </a:xfrm>
        </p:spPr>
        <p:txBody>
          <a:bodyPr>
            <a:normAutofit/>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a:p>
            <a:endParaRPr lang="en-US" dirty="0"/>
          </a:p>
        </p:txBody>
      </p:sp>
      <p:sp>
        <p:nvSpPr>
          <p:cNvPr id="5" name="Text Placeholder 4">
            <a:extLst>
              <a:ext uri="{FF2B5EF4-FFF2-40B4-BE49-F238E27FC236}">
                <a16:creationId xmlns:a16="http://schemas.microsoft.com/office/drawing/2014/main" id="{76C1C327-F57B-4D11-AE24-A0EE8AF81CC0}"/>
              </a:ext>
            </a:extLst>
          </p:cNvPr>
          <p:cNvSpPr>
            <a:spLocks noGrp="1"/>
          </p:cNvSpPr>
          <p:nvPr>
            <p:ph type="body" sz="quarter" idx="3"/>
          </p:nvPr>
        </p:nvSpPr>
        <p:spPr>
          <a:xfrm>
            <a:off x="4439948" y="1840698"/>
            <a:ext cx="3312105" cy="565796"/>
          </a:xfrm>
        </p:spPr>
        <p:txBody>
          <a:bodyPr/>
          <a:lstStyle/>
          <a:p>
            <a:r>
              <a:rPr lang="en-US" dirty="0"/>
              <a:t>Subtitle</a:t>
            </a:r>
          </a:p>
        </p:txBody>
      </p:sp>
      <p:sp>
        <p:nvSpPr>
          <p:cNvPr id="6" name="Content Placeholder 5">
            <a:extLst>
              <a:ext uri="{FF2B5EF4-FFF2-40B4-BE49-F238E27FC236}">
                <a16:creationId xmlns:a16="http://schemas.microsoft.com/office/drawing/2014/main" id="{CCA06A94-16E6-453B-95C6-1BB24421C59D}"/>
              </a:ext>
            </a:extLst>
          </p:cNvPr>
          <p:cNvSpPr>
            <a:spLocks noGrp="1"/>
          </p:cNvSpPr>
          <p:nvPr>
            <p:ph sz="quarter" idx="4"/>
          </p:nvPr>
        </p:nvSpPr>
        <p:spPr>
          <a:xfrm>
            <a:off x="4443857" y="2541600"/>
            <a:ext cx="3304287" cy="3234575"/>
          </a:xfrm>
        </p:spPr>
        <p:txBody>
          <a:bodyPr>
            <a:normAutofit/>
          </a:bodyPr>
          <a:lstStyle/>
          <a:p>
            <a:r>
              <a:rPr lang="en-US" dirty="0"/>
              <a:t>Open the Design Ideas pane for instant slide makeovers. ​</a:t>
            </a:r>
          </a:p>
          <a:p>
            <a:r>
              <a:rPr lang="en-US" dirty="0"/>
              <a:t>When we have design ideas, we’ll show them to you right there. </a:t>
            </a:r>
          </a:p>
        </p:txBody>
      </p:sp>
      <p:sp>
        <p:nvSpPr>
          <p:cNvPr id="9" name="Text Placeholder 8">
            <a:extLst>
              <a:ext uri="{FF2B5EF4-FFF2-40B4-BE49-F238E27FC236}">
                <a16:creationId xmlns:a16="http://schemas.microsoft.com/office/drawing/2014/main" id="{EEDDAD1C-D5A0-4CEF-8F22-E3F27595680D}"/>
              </a:ext>
            </a:extLst>
          </p:cNvPr>
          <p:cNvSpPr>
            <a:spLocks noGrp="1"/>
          </p:cNvSpPr>
          <p:nvPr>
            <p:ph type="body" sz="quarter" idx="13"/>
          </p:nvPr>
        </p:nvSpPr>
        <p:spPr>
          <a:xfrm>
            <a:off x="8136220" y="1840698"/>
            <a:ext cx="3312105" cy="565796"/>
          </a:xfrm>
        </p:spPr>
        <p:txBody>
          <a:bodyPr/>
          <a:lstStyle/>
          <a:p>
            <a:r>
              <a:rPr lang="en-US" dirty="0"/>
              <a:t>Subtitle</a:t>
            </a:r>
          </a:p>
        </p:txBody>
      </p:sp>
      <p:sp>
        <p:nvSpPr>
          <p:cNvPr id="10" name="Content Placeholder 9">
            <a:extLst>
              <a:ext uri="{FF2B5EF4-FFF2-40B4-BE49-F238E27FC236}">
                <a16:creationId xmlns:a16="http://schemas.microsoft.com/office/drawing/2014/main" id="{C5331AA7-B00E-4D8B-8F1B-96987230E364}"/>
              </a:ext>
            </a:extLst>
          </p:cNvPr>
          <p:cNvSpPr>
            <a:spLocks noGrp="1"/>
          </p:cNvSpPr>
          <p:nvPr>
            <p:ph sz="quarter" idx="14"/>
          </p:nvPr>
        </p:nvSpPr>
        <p:spPr>
          <a:xfrm>
            <a:off x="8140274" y="2541600"/>
            <a:ext cx="3304287" cy="3234575"/>
          </a:xfrm>
        </p:spPr>
        <p:txBody>
          <a:bodyPr>
            <a:normAutofit/>
          </a:bodyPr>
          <a:lstStyle/>
          <a:p>
            <a:r>
              <a:rPr lang="en-US" dirty="0"/>
              <a:t>This PowerPoint theme uses its own unique set of colors, fonts, and effects to create the overall look and feel of these slides. ​</a:t>
            </a:r>
          </a:p>
          <a:p>
            <a:r>
              <a:rPr lang="en-US" dirty="0"/>
              <a:t>PowerPoint has tons of themes to give your presentation just the right personality. </a:t>
            </a:r>
          </a:p>
          <a:p>
            <a:endParaRPr lang="en-US" dirty="0"/>
          </a:p>
        </p:txBody>
      </p:sp>
      <p:sp>
        <p:nvSpPr>
          <p:cNvPr id="18" name="Date Placeholder 17">
            <a:extLst>
              <a:ext uri="{FF2B5EF4-FFF2-40B4-BE49-F238E27FC236}">
                <a16:creationId xmlns:a16="http://schemas.microsoft.com/office/drawing/2014/main" id="{05D7542B-3670-4369-A9EF-A31DBE053A96}"/>
              </a:ext>
            </a:extLst>
          </p:cNvPr>
          <p:cNvSpPr>
            <a:spLocks noGrp="1"/>
          </p:cNvSpPr>
          <p:nvPr>
            <p:ph type="dt" sz="half" idx="15"/>
          </p:nvPr>
        </p:nvSpPr>
        <p:spPr/>
        <p:txBody>
          <a:bodyPr/>
          <a:lstStyle/>
          <a:p>
            <a:r>
              <a:rPr lang="en-US" dirty="0"/>
              <a:t>Sunday, January 31, 20XX</a:t>
            </a:r>
          </a:p>
        </p:txBody>
      </p:sp>
      <p:sp>
        <p:nvSpPr>
          <p:cNvPr id="19" name="Footer Placeholder 18">
            <a:extLst>
              <a:ext uri="{FF2B5EF4-FFF2-40B4-BE49-F238E27FC236}">
                <a16:creationId xmlns:a16="http://schemas.microsoft.com/office/drawing/2014/main" id="{6845D7E2-A30D-48E7-8523-93B86CE81F05}"/>
              </a:ext>
            </a:extLst>
          </p:cNvPr>
          <p:cNvSpPr>
            <a:spLocks noGrp="1"/>
          </p:cNvSpPr>
          <p:nvPr>
            <p:ph type="ftr" sz="quarter" idx="16"/>
          </p:nvPr>
        </p:nvSpPr>
        <p:spPr/>
        <p:txBody>
          <a:bodyPr/>
          <a:lstStyle/>
          <a:p>
            <a:r>
              <a:rPr lang="en-US" dirty="0"/>
              <a:t>Sample Footer Text</a:t>
            </a:r>
          </a:p>
        </p:txBody>
      </p:sp>
      <p:sp>
        <p:nvSpPr>
          <p:cNvPr id="20" name="Slide Number Placeholder 19">
            <a:extLst>
              <a:ext uri="{FF2B5EF4-FFF2-40B4-BE49-F238E27FC236}">
                <a16:creationId xmlns:a16="http://schemas.microsoft.com/office/drawing/2014/main" id="{D15BF75B-7B03-444E-84C9-CD7D4EEF6107}"/>
              </a:ext>
            </a:extLst>
          </p:cNvPr>
          <p:cNvSpPr>
            <a:spLocks noGrp="1"/>
          </p:cNvSpPr>
          <p:nvPr>
            <p:ph type="sldNum" sz="quarter" idx="17"/>
          </p:nvPr>
        </p:nvSpPr>
        <p:spPr/>
        <p:txBody>
          <a:bodyPr/>
          <a:lstStyle/>
          <a:p>
            <a:fld id="{1621B6DD-29C1-4FEA-923F-71EA1347694C}" type="slidenum">
              <a:rPr lang="en-US" smtClean="0"/>
              <a:pPr/>
              <a:t>11</a:t>
            </a:fld>
            <a:endParaRPr lang="en-US" dirty="0"/>
          </a:p>
        </p:txBody>
      </p:sp>
    </p:spTree>
    <p:extLst>
      <p:ext uri="{BB962C8B-B14F-4D97-AF65-F5344CB8AC3E}">
        <p14:creationId xmlns:p14="http://schemas.microsoft.com/office/powerpoint/2010/main" val="1803303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9F8EA3E-07A0-4ABA-81B1-92F281BC2442}"/>
              </a:ext>
            </a:extLst>
          </p:cNvPr>
          <p:cNvSpPr>
            <a:spLocks noGrp="1"/>
          </p:cNvSpPr>
          <p:nvPr>
            <p:ph type="title"/>
          </p:nvPr>
        </p:nvSpPr>
        <p:spPr>
          <a:xfrm>
            <a:off x="648362" y="1502418"/>
            <a:ext cx="5158912" cy="1035050"/>
          </a:xfrm>
        </p:spPr>
        <p:txBody>
          <a:bodyPr/>
          <a:lstStyle/>
          <a:p>
            <a:r>
              <a:rPr lang="en-US" dirty="0"/>
              <a:t>Summary</a:t>
            </a:r>
          </a:p>
        </p:txBody>
      </p:sp>
      <p:sp>
        <p:nvSpPr>
          <p:cNvPr id="3" name="Text Placeholder 2">
            <a:extLst>
              <a:ext uri="{FF2B5EF4-FFF2-40B4-BE49-F238E27FC236}">
                <a16:creationId xmlns:a16="http://schemas.microsoft.com/office/drawing/2014/main" id="{634D8ACB-14FB-4A5B-A3E3-860EE2ABD2C8}"/>
              </a:ext>
            </a:extLst>
          </p:cNvPr>
          <p:cNvSpPr>
            <a:spLocks noGrp="1"/>
          </p:cNvSpPr>
          <p:nvPr>
            <p:ph type="body" sz="quarter" idx="12"/>
          </p:nvPr>
        </p:nvSpPr>
        <p:spPr>
          <a:xfrm>
            <a:off x="648362" y="2717800"/>
            <a:ext cx="5172182" cy="2332037"/>
          </a:xfrm>
        </p:spPr>
        <p:txBody>
          <a:bodyPr>
            <a:normAutofit fontScale="92500" lnSpcReduction="10000"/>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pic>
        <p:nvPicPr>
          <p:cNvPr id="10" name="Picture Placeholder 9" descr="Man smiling holding a little dog">
            <a:extLst>
              <a:ext uri="{FF2B5EF4-FFF2-40B4-BE49-F238E27FC236}">
                <a16:creationId xmlns:a16="http://schemas.microsoft.com/office/drawing/2014/main" id="{4BE4CB96-923E-440D-85EA-024E2F91D32B}"/>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val="0"/>
              </a:ext>
            </a:extLst>
          </a:blip>
          <a:srcRect/>
          <a:stretch/>
        </p:blipFill>
        <p:spPr>
          <a:xfrm>
            <a:off x="6313088" y="602658"/>
            <a:ext cx="5326462" cy="5250743"/>
          </a:xfrm>
        </p:spPr>
      </p:pic>
      <p:sp>
        <p:nvSpPr>
          <p:cNvPr id="17" name="Date Placeholder 16">
            <a:extLst>
              <a:ext uri="{FF2B5EF4-FFF2-40B4-BE49-F238E27FC236}">
                <a16:creationId xmlns:a16="http://schemas.microsoft.com/office/drawing/2014/main" id="{B023E6C4-A38E-4E96-8AA4-03052AD55172}"/>
              </a:ext>
            </a:extLst>
          </p:cNvPr>
          <p:cNvSpPr>
            <a:spLocks noGrp="1"/>
          </p:cNvSpPr>
          <p:nvPr>
            <p:ph type="dt" sz="half" idx="13"/>
          </p:nvPr>
        </p:nvSpPr>
        <p:spPr/>
        <p:txBody>
          <a:bodyPr/>
          <a:lstStyle/>
          <a:p>
            <a:r>
              <a:rPr lang="en-US" dirty="0"/>
              <a:t>Sunday, January 31, 20XX</a:t>
            </a:r>
          </a:p>
        </p:txBody>
      </p:sp>
      <p:sp>
        <p:nvSpPr>
          <p:cNvPr id="18" name="Footer Placeholder 17">
            <a:extLst>
              <a:ext uri="{FF2B5EF4-FFF2-40B4-BE49-F238E27FC236}">
                <a16:creationId xmlns:a16="http://schemas.microsoft.com/office/drawing/2014/main" id="{F2FBDC3C-4EC9-40FF-93B8-0D9C1387D13F}"/>
              </a:ext>
            </a:extLst>
          </p:cNvPr>
          <p:cNvSpPr>
            <a:spLocks noGrp="1"/>
          </p:cNvSpPr>
          <p:nvPr>
            <p:ph type="ftr" sz="quarter" idx="14"/>
          </p:nvPr>
        </p:nvSpPr>
        <p:spPr/>
        <p:txBody>
          <a:bodyPr/>
          <a:lstStyle/>
          <a:p>
            <a:r>
              <a:rPr lang="en-US" dirty="0"/>
              <a:t>Sample Footer Text</a:t>
            </a:r>
          </a:p>
        </p:txBody>
      </p:sp>
      <p:sp>
        <p:nvSpPr>
          <p:cNvPr id="19" name="Slide Number Placeholder 18">
            <a:extLst>
              <a:ext uri="{FF2B5EF4-FFF2-40B4-BE49-F238E27FC236}">
                <a16:creationId xmlns:a16="http://schemas.microsoft.com/office/drawing/2014/main" id="{2AABB986-1E49-4BDF-9493-2065F653A808}"/>
              </a:ext>
            </a:extLst>
          </p:cNvPr>
          <p:cNvSpPr>
            <a:spLocks noGrp="1"/>
          </p:cNvSpPr>
          <p:nvPr>
            <p:ph type="sldNum" sz="quarter" idx="15"/>
          </p:nvPr>
        </p:nvSpPr>
        <p:spPr/>
        <p:txBody>
          <a:bodyPr/>
          <a:lstStyle/>
          <a:p>
            <a:fld id="{1621B6DD-29C1-4FEA-923F-71EA1347694C}" type="slidenum">
              <a:rPr lang="en-US" smtClean="0"/>
              <a:pPr/>
              <a:t>12</a:t>
            </a:fld>
            <a:endParaRPr lang="en-US" dirty="0"/>
          </a:p>
        </p:txBody>
      </p:sp>
    </p:spTree>
    <p:extLst>
      <p:ext uri="{BB962C8B-B14F-4D97-AF65-F5344CB8AC3E}">
        <p14:creationId xmlns:p14="http://schemas.microsoft.com/office/powerpoint/2010/main" val="2510714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64">
            <a:extLst>
              <a:ext uri="{FF2B5EF4-FFF2-40B4-BE49-F238E27FC236}">
                <a16:creationId xmlns:a16="http://schemas.microsoft.com/office/drawing/2014/main" id="{E8D9CF6D-517D-4B56-9B8B-26CDEB74F64D}"/>
              </a:ext>
            </a:extLst>
          </p:cNvPr>
          <p:cNvSpPr>
            <a:spLocks noGrp="1"/>
          </p:cNvSpPr>
          <p:nvPr>
            <p:ph type="title"/>
          </p:nvPr>
        </p:nvSpPr>
        <p:spPr>
          <a:xfrm>
            <a:off x="635893" y="607075"/>
            <a:ext cx="7603645" cy="1185705"/>
          </a:xfrm>
        </p:spPr>
        <p:txBody>
          <a:bodyPr/>
          <a:lstStyle/>
          <a:p>
            <a:r>
              <a:rPr lang="en-US" dirty="0"/>
              <a:t>Thank you</a:t>
            </a:r>
          </a:p>
        </p:txBody>
      </p:sp>
      <p:sp>
        <p:nvSpPr>
          <p:cNvPr id="11" name="Text Placeholder 10">
            <a:extLst>
              <a:ext uri="{FF2B5EF4-FFF2-40B4-BE49-F238E27FC236}">
                <a16:creationId xmlns:a16="http://schemas.microsoft.com/office/drawing/2014/main" id="{912CAAFB-2A6A-4F01-96EA-88B3E4832A16}"/>
              </a:ext>
            </a:extLst>
          </p:cNvPr>
          <p:cNvSpPr>
            <a:spLocks noGrp="1"/>
          </p:cNvSpPr>
          <p:nvPr>
            <p:ph type="body" sz="quarter" idx="15"/>
          </p:nvPr>
        </p:nvSpPr>
        <p:spPr>
          <a:xfrm>
            <a:off x="8392886" y="567948"/>
            <a:ext cx="3292590" cy="289580"/>
          </a:xfrm>
        </p:spPr>
        <p:txBody>
          <a:bodyPr>
            <a:normAutofit lnSpcReduction="10000"/>
          </a:bodyPr>
          <a:lstStyle/>
          <a:p>
            <a:r>
              <a:rPr lang="en-US" dirty="0"/>
              <a:t>Presenter name</a:t>
            </a:r>
          </a:p>
        </p:txBody>
      </p:sp>
      <p:sp>
        <p:nvSpPr>
          <p:cNvPr id="16" name="Text Placeholder 15">
            <a:extLst>
              <a:ext uri="{FF2B5EF4-FFF2-40B4-BE49-F238E27FC236}">
                <a16:creationId xmlns:a16="http://schemas.microsoft.com/office/drawing/2014/main" id="{A5EB8D55-D411-4031-BB12-50CC6AFFDF95}"/>
              </a:ext>
            </a:extLst>
          </p:cNvPr>
          <p:cNvSpPr>
            <a:spLocks noGrp="1"/>
          </p:cNvSpPr>
          <p:nvPr>
            <p:ph type="body" sz="quarter" idx="17"/>
          </p:nvPr>
        </p:nvSpPr>
        <p:spPr>
          <a:xfrm>
            <a:off x="8392886" y="1042422"/>
            <a:ext cx="3292590" cy="289580"/>
          </a:xfrm>
        </p:spPr>
        <p:txBody>
          <a:bodyPr>
            <a:normAutofit lnSpcReduction="10000"/>
          </a:bodyPr>
          <a:lstStyle/>
          <a:p>
            <a:r>
              <a:rPr lang="en-US" dirty="0"/>
              <a:t>Email address</a:t>
            </a:r>
          </a:p>
        </p:txBody>
      </p:sp>
      <p:sp>
        <p:nvSpPr>
          <p:cNvPr id="13" name="Text Placeholder 12">
            <a:extLst>
              <a:ext uri="{FF2B5EF4-FFF2-40B4-BE49-F238E27FC236}">
                <a16:creationId xmlns:a16="http://schemas.microsoft.com/office/drawing/2014/main" id="{3D9C0854-EEA2-4624-8D0E-510DAACBB072}"/>
              </a:ext>
            </a:extLst>
          </p:cNvPr>
          <p:cNvSpPr>
            <a:spLocks noGrp="1"/>
          </p:cNvSpPr>
          <p:nvPr>
            <p:ph type="body" sz="quarter" idx="16"/>
          </p:nvPr>
        </p:nvSpPr>
        <p:spPr>
          <a:xfrm>
            <a:off x="8392886" y="1503200"/>
            <a:ext cx="3292590" cy="289580"/>
          </a:xfrm>
        </p:spPr>
        <p:txBody>
          <a:bodyPr>
            <a:normAutofit lnSpcReduction="10000"/>
          </a:bodyPr>
          <a:lstStyle/>
          <a:p>
            <a:r>
              <a:rPr lang="en-US" dirty="0"/>
              <a:t>Website</a:t>
            </a:r>
          </a:p>
        </p:txBody>
      </p:sp>
      <p:pic>
        <p:nvPicPr>
          <p:cNvPr id="29" name="Picture Placeholder 28" descr="Man smiling holding a little dog">
            <a:extLst>
              <a:ext uri="{FF2B5EF4-FFF2-40B4-BE49-F238E27FC236}">
                <a16:creationId xmlns:a16="http://schemas.microsoft.com/office/drawing/2014/main" id="{262C5192-1C2B-4AC8-856B-9A198A9A9252}"/>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val="0"/>
              </a:ext>
            </a:extLst>
          </a:blip>
          <a:srcRect/>
          <a:stretch/>
        </p:blipFill>
        <p:spPr>
          <a:xfrm>
            <a:off x="625954" y="2362201"/>
            <a:ext cx="2533236" cy="3916941"/>
          </a:xfrm>
        </p:spPr>
      </p:pic>
      <p:pic>
        <p:nvPicPr>
          <p:cNvPr id="41" name="Picture Placeholder 40" descr="Kitten walking in long grass">
            <a:extLst>
              <a:ext uri="{FF2B5EF4-FFF2-40B4-BE49-F238E27FC236}">
                <a16:creationId xmlns:a16="http://schemas.microsoft.com/office/drawing/2014/main" id="{7EC254CC-ED73-4E0D-82D8-22657C88DDED}"/>
              </a:ext>
            </a:extLst>
          </p:cNvPr>
          <p:cNvPicPr>
            <a:picLocks noGrp="1" noChangeAspect="1"/>
          </p:cNvPicPr>
          <p:nvPr>
            <p:ph type="pic" sz="quarter" idx="11"/>
          </p:nvPr>
        </p:nvPicPr>
        <p:blipFill rotWithShape="1">
          <a:blip r:embed="rId4" cstate="screen">
            <a:extLst>
              <a:ext uri="{28A0092B-C50C-407E-A947-70E740481C1C}">
                <a14:useLocalDpi xmlns:a14="http://schemas.microsoft.com/office/drawing/2010/main" val="0"/>
              </a:ext>
            </a:extLst>
          </a:blip>
          <a:srcRect/>
          <a:stretch/>
        </p:blipFill>
        <p:spPr>
          <a:xfrm>
            <a:off x="3438525" y="2394037"/>
            <a:ext cx="2532063" cy="3852539"/>
          </a:xfrm>
        </p:spPr>
      </p:pic>
      <p:pic>
        <p:nvPicPr>
          <p:cNvPr id="45" name="Picture Placeholder 44" descr="Free Range Chickens">
            <a:extLst>
              <a:ext uri="{FF2B5EF4-FFF2-40B4-BE49-F238E27FC236}">
                <a16:creationId xmlns:a16="http://schemas.microsoft.com/office/drawing/2014/main" id="{5030AD2C-6BE5-4576-8A89-779E547BC76D}"/>
              </a:ext>
            </a:extLst>
          </p:cNvPr>
          <p:cNvPicPr>
            <a:picLocks noGrp="1" noChangeAspect="1"/>
          </p:cNvPicPr>
          <p:nvPr>
            <p:ph type="pic" sz="quarter" idx="12"/>
          </p:nvPr>
        </p:nvPicPr>
        <p:blipFill rotWithShape="1">
          <a:blip r:embed="rId5" cstate="screen">
            <a:extLst>
              <a:ext uri="{28A0092B-C50C-407E-A947-70E740481C1C}">
                <a14:useLocalDpi xmlns:a14="http://schemas.microsoft.com/office/drawing/2010/main" val="0"/>
              </a:ext>
            </a:extLst>
          </a:blip>
          <a:srcRect/>
          <a:stretch/>
        </p:blipFill>
        <p:spPr>
          <a:xfrm>
            <a:off x="6254180" y="2394767"/>
            <a:ext cx="2537595" cy="3852534"/>
          </a:xfrm>
        </p:spPr>
      </p:pic>
      <p:pic>
        <p:nvPicPr>
          <p:cNvPr id="49" name="Picture Placeholder 48" descr="Small happy dog lying on the grass">
            <a:extLst>
              <a:ext uri="{FF2B5EF4-FFF2-40B4-BE49-F238E27FC236}">
                <a16:creationId xmlns:a16="http://schemas.microsoft.com/office/drawing/2014/main" id="{57E7F660-0A91-40AF-8D6F-9334E38BB064}"/>
              </a:ext>
            </a:extLst>
          </p:cNvPr>
          <p:cNvPicPr>
            <a:picLocks noGrp="1" noChangeAspect="1"/>
          </p:cNvPicPr>
          <p:nvPr>
            <p:ph type="pic" sz="quarter" idx="13"/>
          </p:nvPr>
        </p:nvPicPr>
        <p:blipFill rotWithShape="1">
          <a:blip r:embed="rId6" cstate="screen">
            <a:extLst>
              <a:ext uri="{28A0092B-C50C-407E-A947-70E740481C1C}">
                <a14:useLocalDpi xmlns:a14="http://schemas.microsoft.com/office/drawing/2010/main" val="0"/>
              </a:ext>
            </a:extLst>
          </a:blip>
          <a:srcRect/>
          <a:stretch/>
        </p:blipFill>
        <p:spPr>
          <a:xfrm>
            <a:off x="9070649" y="2362200"/>
            <a:ext cx="2533234" cy="3916940"/>
          </a:xfrm>
        </p:spPr>
      </p:pic>
    </p:spTree>
    <p:extLst>
      <p:ext uri="{BB962C8B-B14F-4D97-AF65-F5344CB8AC3E}">
        <p14:creationId xmlns:p14="http://schemas.microsoft.com/office/powerpoint/2010/main" val="816693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70">
            <a:extLst>
              <a:ext uri="{FF2B5EF4-FFF2-40B4-BE49-F238E27FC236}">
                <a16:creationId xmlns:a16="http://schemas.microsoft.com/office/drawing/2014/main" id="{D973D364-9876-4389-8F5F-23000A14647E}"/>
              </a:ext>
            </a:extLst>
          </p:cNvPr>
          <p:cNvSpPr>
            <a:spLocks noGrp="1"/>
          </p:cNvSpPr>
          <p:nvPr>
            <p:ph type="title"/>
          </p:nvPr>
        </p:nvSpPr>
        <p:spPr>
          <a:xfrm>
            <a:off x="720000" y="619200"/>
            <a:ext cx="6833739" cy="1477328"/>
          </a:xfrm>
        </p:spPr>
        <p:txBody>
          <a:bodyPr/>
          <a:lstStyle/>
          <a:p>
            <a:r>
              <a:rPr lang="en-US" dirty="0"/>
              <a:t>Agenda</a:t>
            </a:r>
          </a:p>
        </p:txBody>
      </p:sp>
      <p:sp>
        <p:nvSpPr>
          <p:cNvPr id="3" name="Text Placeholder 2">
            <a:extLst>
              <a:ext uri="{FF2B5EF4-FFF2-40B4-BE49-F238E27FC236}">
                <a16:creationId xmlns:a16="http://schemas.microsoft.com/office/drawing/2014/main" id="{302D34BE-DFF7-49F3-881C-7E441C7C7CD6}"/>
              </a:ext>
            </a:extLst>
          </p:cNvPr>
          <p:cNvSpPr>
            <a:spLocks noGrp="1"/>
          </p:cNvSpPr>
          <p:nvPr>
            <p:ph type="body" sz="quarter" idx="14"/>
          </p:nvPr>
        </p:nvSpPr>
        <p:spPr>
          <a:xfrm>
            <a:off x="719999" y="2541599"/>
            <a:ext cx="4981575" cy="3557359"/>
          </a:xfrm>
        </p:spPr>
        <p:txBody>
          <a:bodyPr/>
          <a:lstStyle/>
          <a:p>
            <a:r>
              <a:rPr lang="en-US" dirty="0"/>
              <a:t>Topic one</a:t>
            </a:r>
          </a:p>
          <a:p>
            <a:r>
              <a:rPr lang="en-US" dirty="0"/>
              <a:t>Topic two</a:t>
            </a:r>
          </a:p>
          <a:p>
            <a:r>
              <a:rPr lang="en-US" dirty="0"/>
              <a:t>Topic three</a:t>
            </a:r>
          </a:p>
          <a:p>
            <a:r>
              <a:rPr lang="en-US" dirty="0"/>
              <a:t>Topic four</a:t>
            </a:r>
          </a:p>
          <a:p>
            <a:r>
              <a:rPr lang="en-US" dirty="0"/>
              <a:t>Topic five</a:t>
            </a:r>
          </a:p>
        </p:txBody>
      </p:sp>
      <p:sp>
        <p:nvSpPr>
          <p:cNvPr id="9" name="Date Placeholder 8">
            <a:extLst>
              <a:ext uri="{FF2B5EF4-FFF2-40B4-BE49-F238E27FC236}">
                <a16:creationId xmlns:a16="http://schemas.microsoft.com/office/drawing/2014/main" id="{7C1EE1AE-E211-472E-8968-16A0D02A0715}"/>
              </a:ext>
            </a:extLst>
          </p:cNvPr>
          <p:cNvSpPr>
            <a:spLocks noGrp="1"/>
          </p:cNvSpPr>
          <p:nvPr>
            <p:ph type="dt" sz="half" idx="15"/>
          </p:nvPr>
        </p:nvSpPr>
        <p:spPr/>
        <p:txBody>
          <a:bodyPr/>
          <a:lstStyle/>
          <a:p>
            <a:r>
              <a:rPr lang="en-US" dirty="0"/>
              <a:t>Sunday, January 31, 20XX</a:t>
            </a:r>
          </a:p>
        </p:txBody>
      </p:sp>
      <p:pic>
        <p:nvPicPr>
          <p:cNvPr id="20" name="Picture Placeholder 19" descr="Small happy dog lying on the grass">
            <a:extLst>
              <a:ext uri="{FF2B5EF4-FFF2-40B4-BE49-F238E27FC236}">
                <a16:creationId xmlns:a16="http://schemas.microsoft.com/office/drawing/2014/main" id="{6FD2A8EB-6752-487E-9DAD-5CD35B025118}"/>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val="0"/>
              </a:ext>
            </a:extLst>
          </a:blip>
          <a:srcRect/>
          <a:stretch/>
        </p:blipFill>
        <p:spPr>
          <a:xfrm>
            <a:off x="7127399" y="0"/>
            <a:ext cx="5064603" cy="2286000"/>
          </a:xfrm>
        </p:spPr>
      </p:pic>
      <p:pic>
        <p:nvPicPr>
          <p:cNvPr id="51" name="Picture Placeholder 50" descr="Man smiling holding a little dog">
            <a:extLst>
              <a:ext uri="{FF2B5EF4-FFF2-40B4-BE49-F238E27FC236}">
                <a16:creationId xmlns:a16="http://schemas.microsoft.com/office/drawing/2014/main" id="{1B9FD2E5-6E4F-4752-9C72-4C30AB6EFCDD}"/>
              </a:ext>
            </a:extLst>
          </p:cNvPr>
          <p:cNvPicPr>
            <a:picLocks noGrp="1" noChangeAspect="1"/>
          </p:cNvPicPr>
          <p:nvPr>
            <p:ph type="pic" sz="quarter" idx="11"/>
          </p:nvPr>
        </p:nvPicPr>
        <p:blipFill rotWithShape="1">
          <a:blip r:embed="rId4" cstate="screen">
            <a:extLst>
              <a:ext uri="{28A0092B-C50C-407E-A947-70E740481C1C}">
                <a14:useLocalDpi xmlns:a14="http://schemas.microsoft.com/office/drawing/2010/main" val="0"/>
              </a:ext>
            </a:extLst>
          </a:blip>
          <a:srcRect/>
          <a:stretch/>
        </p:blipFill>
        <p:spPr>
          <a:xfrm>
            <a:off x="7729581" y="2286000"/>
            <a:ext cx="4462420" cy="2286000"/>
          </a:xfrm>
        </p:spPr>
      </p:pic>
      <p:pic>
        <p:nvPicPr>
          <p:cNvPr id="60" name="Picture Placeholder 59" descr="Free Range Chickens">
            <a:extLst>
              <a:ext uri="{FF2B5EF4-FFF2-40B4-BE49-F238E27FC236}">
                <a16:creationId xmlns:a16="http://schemas.microsoft.com/office/drawing/2014/main" id="{D7D7B1E1-FFB2-47F4-BB2E-1F4FBAA375E3}"/>
              </a:ext>
            </a:extLst>
          </p:cNvPr>
          <p:cNvPicPr>
            <a:picLocks noGrp="1" noChangeAspect="1"/>
          </p:cNvPicPr>
          <p:nvPr>
            <p:ph type="pic" sz="quarter" idx="12"/>
          </p:nvPr>
        </p:nvPicPr>
        <p:blipFill rotWithShape="1">
          <a:blip r:embed="rId5" cstate="screen">
            <a:extLst>
              <a:ext uri="{28A0092B-C50C-407E-A947-70E740481C1C}">
                <a14:useLocalDpi xmlns:a14="http://schemas.microsoft.com/office/drawing/2010/main" val="0"/>
              </a:ext>
            </a:extLst>
          </a:blip>
          <a:srcRect/>
          <a:stretch/>
        </p:blipFill>
        <p:spPr>
          <a:xfrm>
            <a:off x="6529067" y="4572000"/>
            <a:ext cx="5662935" cy="2286000"/>
          </a:xfrm>
        </p:spPr>
      </p:pic>
      <p:sp>
        <p:nvSpPr>
          <p:cNvPr id="10" name="Slide Number Placeholder 9">
            <a:extLst>
              <a:ext uri="{FF2B5EF4-FFF2-40B4-BE49-F238E27FC236}">
                <a16:creationId xmlns:a16="http://schemas.microsoft.com/office/drawing/2014/main" id="{C2100F54-A3EA-4012-B8F6-8D7386F51B51}"/>
              </a:ext>
            </a:extLst>
          </p:cNvPr>
          <p:cNvSpPr>
            <a:spLocks noGrp="1"/>
          </p:cNvSpPr>
          <p:nvPr>
            <p:ph type="sldNum" sz="quarter" idx="16"/>
          </p:nvPr>
        </p:nvSpPr>
        <p:spPr/>
        <p:txBody>
          <a:bodyPr/>
          <a:lstStyle/>
          <a:p>
            <a:fld id="{1621B6DD-29C1-4FEA-923F-71EA1347694C}" type="slidenum">
              <a:rPr lang="en-US" smtClean="0"/>
              <a:pPr/>
              <a:t>2</a:t>
            </a:fld>
            <a:endParaRPr lang="en-US" dirty="0"/>
          </a:p>
        </p:txBody>
      </p:sp>
    </p:spTree>
    <p:extLst>
      <p:ext uri="{BB962C8B-B14F-4D97-AF65-F5344CB8AC3E}">
        <p14:creationId xmlns:p14="http://schemas.microsoft.com/office/powerpoint/2010/main" val="3579619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3CC5BDEA-39D8-4A5F-BC06-7868AF3584AC}"/>
              </a:ext>
            </a:extLst>
          </p:cNvPr>
          <p:cNvSpPr>
            <a:spLocks noGrp="1"/>
          </p:cNvSpPr>
          <p:nvPr>
            <p:ph type="title"/>
          </p:nvPr>
        </p:nvSpPr>
        <p:spPr>
          <a:xfrm>
            <a:off x="720000" y="616890"/>
            <a:ext cx="3927727" cy="1477328"/>
          </a:xfrm>
        </p:spPr>
        <p:txBody>
          <a:bodyPr/>
          <a:lstStyle/>
          <a:p>
            <a:r>
              <a:rPr lang="en-US" dirty="0"/>
              <a:t>Introduction</a:t>
            </a:r>
          </a:p>
        </p:txBody>
      </p:sp>
      <p:sp>
        <p:nvSpPr>
          <p:cNvPr id="3" name="Text Placeholder 2">
            <a:extLst>
              <a:ext uri="{FF2B5EF4-FFF2-40B4-BE49-F238E27FC236}">
                <a16:creationId xmlns:a16="http://schemas.microsoft.com/office/drawing/2014/main" id="{843C61F0-FEDF-462D-A503-4EE84BBD9274}"/>
              </a:ext>
            </a:extLst>
          </p:cNvPr>
          <p:cNvSpPr>
            <a:spLocks noGrp="1"/>
          </p:cNvSpPr>
          <p:nvPr>
            <p:ph type="body" sz="quarter" idx="17"/>
          </p:nvPr>
        </p:nvSpPr>
        <p:spPr>
          <a:xfrm>
            <a:off x="4647727" y="616890"/>
            <a:ext cx="6812436" cy="1477328"/>
          </a:xfrm>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pic>
        <p:nvPicPr>
          <p:cNvPr id="11" name="Picture Placeholder 10" descr="Free Range Chickens">
            <a:extLst>
              <a:ext uri="{FF2B5EF4-FFF2-40B4-BE49-F238E27FC236}">
                <a16:creationId xmlns:a16="http://schemas.microsoft.com/office/drawing/2014/main" id="{1B61413C-FB15-464C-9CA2-E2FA8925B0BC}"/>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val="0"/>
              </a:ext>
            </a:extLst>
          </a:blip>
          <a:srcRect/>
          <a:stretch/>
        </p:blipFill>
        <p:spPr>
          <a:xfrm>
            <a:off x="518111" y="2634818"/>
            <a:ext cx="3484645" cy="3504675"/>
          </a:xfrm>
        </p:spPr>
      </p:pic>
      <p:pic>
        <p:nvPicPr>
          <p:cNvPr id="21" name="Picture Placeholder 20" descr="Kitten walking in long grass">
            <a:extLst>
              <a:ext uri="{FF2B5EF4-FFF2-40B4-BE49-F238E27FC236}">
                <a16:creationId xmlns:a16="http://schemas.microsoft.com/office/drawing/2014/main" id="{58772966-A075-40DD-80A6-1C5B88C5E5D7}"/>
              </a:ext>
            </a:extLst>
          </p:cNvPr>
          <p:cNvPicPr>
            <a:picLocks noGrp="1" noChangeAspect="1"/>
          </p:cNvPicPr>
          <p:nvPr>
            <p:ph type="pic" sz="quarter" idx="11"/>
          </p:nvPr>
        </p:nvPicPr>
        <p:blipFill rotWithShape="1">
          <a:blip r:embed="rId4" cstate="screen">
            <a:extLst>
              <a:ext uri="{28A0092B-C50C-407E-A947-70E740481C1C}">
                <a14:useLocalDpi xmlns:a14="http://schemas.microsoft.com/office/drawing/2010/main" val="0"/>
              </a:ext>
            </a:extLst>
          </a:blip>
          <a:srcRect/>
          <a:stretch/>
        </p:blipFill>
        <p:spPr>
          <a:xfrm>
            <a:off x="4383257" y="2634818"/>
            <a:ext cx="3534716" cy="3504675"/>
          </a:xfrm>
        </p:spPr>
      </p:pic>
      <p:pic>
        <p:nvPicPr>
          <p:cNvPr id="27" name="Picture Placeholder 26" descr="Small happy dog lying on the grass">
            <a:extLst>
              <a:ext uri="{FF2B5EF4-FFF2-40B4-BE49-F238E27FC236}">
                <a16:creationId xmlns:a16="http://schemas.microsoft.com/office/drawing/2014/main" id="{5AFDBF82-BEDF-457D-AB51-EFAD1217B725}"/>
              </a:ext>
            </a:extLst>
          </p:cNvPr>
          <p:cNvPicPr>
            <a:picLocks noGrp="1" noChangeAspect="1"/>
          </p:cNvPicPr>
          <p:nvPr>
            <p:ph type="pic" sz="quarter" idx="12"/>
          </p:nvPr>
        </p:nvPicPr>
        <p:blipFill rotWithShape="1">
          <a:blip r:embed="rId5" cstate="screen">
            <a:extLst>
              <a:ext uri="{28A0092B-C50C-407E-A947-70E740481C1C}">
                <a14:useLocalDpi xmlns:a14="http://schemas.microsoft.com/office/drawing/2010/main" val="0"/>
              </a:ext>
            </a:extLst>
          </a:blip>
          <a:srcRect/>
          <a:stretch/>
        </p:blipFill>
        <p:spPr>
          <a:xfrm>
            <a:off x="8298476" y="2680058"/>
            <a:ext cx="3485697" cy="3449280"/>
          </a:xfrm>
        </p:spPr>
      </p:pic>
      <p:sp>
        <p:nvSpPr>
          <p:cNvPr id="30" name="Date Placeholder 29">
            <a:extLst>
              <a:ext uri="{FF2B5EF4-FFF2-40B4-BE49-F238E27FC236}">
                <a16:creationId xmlns:a16="http://schemas.microsoft.com/office/drawing/2014/main" id="{210B329D-AC07-4BEE-9176-0FB246FDA92B}"/>
              </a:ext>
            </a:extLst>
          </p:cNvPr>
          <p:cNvSpPr>
            <a:spLocks noGrp="1"/>
          </p:cNvSpPr>
          <p:nvPr>
            <p:ph type="dt" sz="half" idx="18"/>
          </p:nvPr>
        </p:nvSpPr>
        <p:spPr/>
        <p:txBody>
          <a:bodyPr/>
          <a:lstStyle/>
          <a:p>
            <a:r>
              <a:rPr lang="en-US" dirty="0"/>
              <a:t>Sunday, January 31, 20XX</a:t>
            </a:r>
          </a:p>
        </p:txBody>
      </p:sp>
      <p:sp>
        <p:nvSpPr>
          <p:cNvPr id="31" name="Footer Placeholder 30">
            <a:extLst>
              <a:ext uri="{FF2B5EF4-FFF2-40B4-BE49-F238E27FC236}">
                <a16:creationId xmlns:a16="http://schemas.microsoft.com/office/drawing/2014/main" id="{3E1AA786-55F2-4237-A933-25A5AE1891FB}"/>
              </a:ext>
            </a:extLst>
          </p:cNvPr>
          <p:cNvSpPr>
            <a:spLocks noGrp="1"/>
          </p:cNvSpPr>
          <p:nvPr>
            <p:ph type="ftr" sz="quarter" idx="19"/>
          </p:nvPr>
        </p:nvSpPr>
        <p:spPr/>
        <p:txBody>
          <a:bodyPr/>
          <a:lstStyle/>
          <a:p>
            <a:r>
              <a:rPr lang="en-US" dirty="0"/>
              <a:t>Sample Footer Text</a:t>
            </a:r>
          </a:p>
        </p:txBody>
      </p:sp>
      <p:sp>
        <p:nvSpPr>
          <p:cNvPr id="32" name="Slide Number Placeholder 31">
            <a:extLst>
              <a:ext uri="{FF2B5EF4-FFF2-40B4-BE49-F238E27FC236}">
                <a16:creationId xmlns:a16="http://schemas.microsoft.com/office/drawing/2014/main" id="{84DD0E32-C081-47F7-A4AE-6AD4EC85D022}"/>
              </a:ext>
            </a:extLst>
          </p:cNvPr>
          <p:cNvSpPr>
            <a:spLocks noGrp="1"/>
          </p:cNvSpPr>
          <p:nvPr>
            <p:ph type="sldNum" sz="quarter" idx="20"/>
          </p:nvPr>
        </p:nvSpPr>
        <p:spPr/>
        <p:txBody>
          <a:bodyPr/>
          <a:lstStyle/>
          <a:p>
            <a:fld id="{1621B6DD-29C1-4FEA-923F-71EA1347694C}" type="slidenum">
              <a:rPr lang="en-US" smtClean="0"/>
              <a:pPr/>
              <a:t>3</a:t>
            </a:fld>
            <a:endParaRPr lang="en-US" dirty="0"/>
          </a:p>
        </p:txBody>
      </p:sp>
    </p:spTree>
    <p:extLst>
      <p:ext uri="{BB962C8B-B14F-4D97-AF65-F5344CB8AC3E}">
        <p14:creationId xmlns:p14="http://schemas.microsoft.com/office/powerpoint/2010/main" val="467788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10" name="Picture Placeholder 9" descr="Small happy dog lying on the grass">
            <a:extLst>
              <a:ext uri="{FF2B5EF4-FFF2-40B4-BE49-F238E27FC236}">
                <a16:creationId xmlns:a16="http://schemas.microsoft.com/office/drawing/2014/main" id="{D8532173-689B-4A9B-9214-E0E3655E78CD}"/>
              </a:ext>
            </a:extLst>
          </p:cNvPr>
          <p:cNvPicPr>
            <a:picLocks noGrp="1" noChangeAspect="1"/>
          </p:cNvPicPr>
          <p:nvPr>
            <p:ph type="pic" sz="quarter" idx="12"/>
          </p:nvPr>
        </p:nvPicPr>
        <p:blipFill rotWithShape="1">
          <a:blip r:embed="rId4">
            <a:extLst>
              <a:ext uri="{28A0092B-C50C-407E-A947-70E740481C1C}">
                <a14:useLocalDpi xmlns:a14="http://schemas.microsoft.com/office/drawing/2010/main" val="0"/>
              </a:ext>
            </a:extLst>
          </a:blip>
          <a:srcRect/>
          <a:stretch/>
        </p:blipFill>
        <p:spPr>
          <a:xfrm>
            <a:off x="0" y="0"/>
            <a:ext cx="12192000" cy="6858000"/>
          </a:xfrm>
        </p:spPr>
      </p:pic>
      <p:sp>
        <p:nvSpPr>
          <p:cNvPr id="9" name="Title 8">
            <a:extLst>
              <a:ext uri="{FF2B5EF4-FFF2-40B4-BE49-F238E27FC236}">
                <a16:creationId xmlns:a16="http://schemas.microsoft.com/office/drawing/2014/main" id="{1561F3A5-A67A-4D59-9C83-54FC481E25E2}"/>
              </a:ext>
            </a:extLst>
          </p:cNvPr>
          <p:cNvSpPr>
            <a:spLocks noGrp="1"/>
          </p:cNvSpPr>
          <p:nvPr>
            <p:ph type="title"/>
          </p:nvPr>
        </p:nvSpPr>
        <p:spPr>
          <a:xfrm>
            <a:off x="720724" y="1579842"/>
            <a:ext cx="5014913" cy="2039662"/>
          </a:xfrm>
        </p:spPr>
        <p:txBody>
          <a:bodyPr/>
          <a:lstStyle/>
          <a:p>
            <a:r>
              <a:rPr lang="en-US" dirty="0"/>
              <a:t>Topic  one</a:t>
            </a:r>
          </a:p>
        </p:txBody>
      </p:sp>
      <p:sp>
        <p:nvSpPr>
          <p:cNvPr id="4" name="Text Placeholder 3">
            <a:extLst>
              <a:ext uri="{FF2B5EF4-FFF2-40B4-BE49-F238E27FC236}">
                <a16:creationId xmlns:a16="http://schemas.microsoft.com/office/drawing/2014/main" id="{79697874-C468-4A07-AB26-AD81FEAFE6D1}"/>
              </a:ext>
            </a:extLst>
          </p:cNvPr>
          <p:cNvSpPr>
            <a:spLocks noGrp="1"/>
          </p:cNvSpPr>
          <p:nvPr>
            <p:ph type="body" sz="quarter" idx="11"/>
          </p:nvPr>
        </p:nvSpPr>
        <p:spPr>
          <a:xfrm>
            <a:off x="720725" y="3818283"/>
            <a:ext cx="5014913" cy="1201737"/>
          </a:xfrm>
        </p:spPr>
        <p:txBody>
          <a:bodyPr/>
          <a:lstStyle/>
          <a:p>
            <a:r>
              <a:rPr lang="en-US" dirty="0"/>
              <a:t>Subtitle</a:t>
            </a:r>
          </a:p>
        </p:txBody>
      </p:sp>
    </p:spTree>
    <p:extLst>
      <p:ext uri="{BB962C8B-B14F-4D97-AF65-F5344CB8AC3E}">
        <p14:creationId xmlns:p14="http://schemas.microsoft.com/office/powerpoint/2010/main" val="3739379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1D7D-724B-494C-8E1D-AFC61B143383}"/>
              </a:ext>
            </a:extLst>
          </p:cNvPr>
          <p:cNvSpPr>
            <a:spLocks noGrp="1"/>
          </p:cNvSpPr>
          <p:nvPr>
            <p:ph type="title"/>
          </p:nvPr>
        </p:nvSpPr>
        <p:spPr>
          <a:xfrm>
            <a:off x="720000" y="619200"/>
            <a:ext cx="10728322" cy="1477328"/>
          </a:xfrm>
        </p:spPr>
        <p:txBody>
          <a:bodyPr/>
          <a:lstStyle/>
          <a:p>
            <a:r>
              <a:rPr lang="en-US" dirty="0"/>
              <a:t>Team</a:t>
            </a:r>
          </a:p>
        </p:txBody>
      </p:sp>
      <p:graphicFrame>
        <p:nvGraphicFramePr>
          <p:cNvPr id="7" name="Content Placeholder 6" descr="Team Members Smart Art">
            <a:extLst>
              <a:ext uri="{FF2B5EF4-FFF2-40B4-BE49-F238E27FC236}">
                <a16:creationId xmlns:a16="http://schemas.microsoft.com/office/drawing/2014/main" id="{7C3F7AD9-DEA4-424B-B3D7-AFAE19BC215B}"/>
              </a:ext>
            </a:extLst>
          </p:cNvPr>
          <p:cNvGraphicFramePr>
            <a:graphicFrameLocks noGrp="1"/>
          </p:cNvGraphicFramePr>
          <p:nvPr>
            <p:ph idx="1"/>
            <p:extLst>
              <p:ext uri="{D42A27DB-BD31-4B8C-83A1-F6EECF244321}">
                <p14:modId xmlns:p14="http://schemas.microsoft.com/office/powerpoint/2010/main" val="3221547946"/>
              </p:ext>
            </p:extLst>
          </p:nvPr>
        </p:nvGraphicFramePr>
        <p:xfrm>
          <a:off x="720725" y="2541588"/>
          <a:ext cx="10728325" cy="32273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Date Placeholder 12">
            <a:extLst>
              <a:ext uri="{FF2B5EF4-FFF2-40B4-BE49-F238E27FC236}">
                <a16:creationId xmlns:a16="http://schemas.microsoft.com/office/drawing/2014/main" id="{2BDC9905-48C6-4C3B-8754-829B0F4EDA0C}"/>
              </a:ext>
            </a:extLst>
          </p:cNvPr>
          <p:cNvSpPr>
            <a:spLocks noGrp="1"/>
          </p:cNvSpPr>
          <p:nvPr>
            <p:ph type="dt" sz="half" idx="10"/>
          </p:nvPr>
        </p:nvSpPr>
        <p:spPr/>
        <p:txBody>
          <a:bodyPr/>
          <a:lstStyle/>
          <a:p>
            <a:r>
              <a:rPr lang="en-US" dirty="0"/>
              <a:t>Sunday, January 31, 20XX</a:t>
            </a:r>
          </a:p>
        </p:txBody>
      </p:sp>
      <p:sp>
        <p:nvSpPr>
          <p:cNvPr id="14" name="Footer Placeholder 13">
            <a:extLst>
              <a:ext uri="{FF2B5EF4-FFF2-40B4-BE49-F238E27FC236}">
                <a16:creationId xmlns:a16="http://schemas.microsoft.com/office/drawing/2014/main" id="{4CFB2A2F-1914-42A9-95F9-BCD7CD4D55E7}"/>
              </a:ext>
            </a:extLst>
          </p:cNvPr>
          <p:cNvSpPr>
            <a:spLocks noGrp="1"/>
          </p:cNvSpPr>
          <p:nvPr>
            <p:ph type="ftr" sz="quarter" idx="11"/>
          </p:nvPr>
        </p:nvSpPr>
        <p:spPr/>
        <p:txBody>
          <a:bodyPr/>
          <a:lstStyle/>
          <a:p>
            <a:r>
              <a:rPr lang="en-US" dirty="0"/>
              <a:t>Sample Footer Text</a:t>
            </a:r>
          </a:p>
        </p:txBody>
      </p:sp>
      <p:sp>
        <p:nvSpPr>
          <p:cNvPr id="15" name="Slide Number Placeholder 14">
            <a:extLst>
              <a:ext uri="{FF2B5EF4-FFF2-40B4-BE49-F238E27FC236}">
                <a16:creationId xmlns:a16="http://schemas.microsoft.com/office/drawing/2014/main" id="{769077E7-4194-47DC-861F-05700D1D4183}"/>
              </a:ext>
            </a:extLst>
          </p:cNvPr>
          <p:cNvSpPr>
            <a:spLocks noGrp="1"/>
          </p:cNvSpPr>
          <p:nvPr>
            <p:ph type="sldNum" sz="quarter" idx="12"/>
          </p:nvPr>
        </p:nvSpPr>
        <p:spPr/>
        <p:txBody>
          <a:bodyPr/>
          <a:lstStyle/>
          <a:p>
            <a:fld id="{1621B6DD-29C1-4FEA-923F-71EA1347694C}" type="slidenum">
              <a:rPr lang="en-US" smtClean="0"/>
              <a:pPr/>
              <a:t>5</a:t>
            </a:fld>
            <a:endParaRPr lang="en-US" dirty="0"/>
          </a:p>
        </p:txBody>
      </p:sp>
    </p:spTree>
    <p:extLst>
      <p:ext uri="{BB962C8B-B14F-4D97-AF65-F5344CB8AC3E}">
        <p14:creationId xmlns:p14="http://schemas.microsoft.com/office/powerpoint/2010/main" val="120639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AF9B78DE-7E0D-4CEE-83B9-7C1D500A5F42}"/>
              </a:ext>
            </a:extLst>
          </p:cNvPr>
          <p:cNvSpPr>
            <a:spLocks noGrp="1"/>
          </p:cNvSpPr>
          <p:nvPr>
            <p:ph type="title"/>
          </p:nvPr>
        </p:nvSpPr>
        <p:spPr>
          <a:xfrm>
            <a:off x="720000" y="619200"/>
            <a:ext cx="10728322" cy="788666"/>
          </a:xfrm>
        </p:spPr>
        <p:txBody>
          <a:bodyPr anchor="ctr"/>
          <a:lstStyle/>
          <a:p>
            <a:r>
              <a:rPr lang="en-US" dirty="0"/>
              <a:t>Chart</a:t>
            </a:r>
          </a:p>
        </p:txBody>
      </p:sp>
      <p:sp>
        <p:nvSpPr>
          <p:cNvPr id="24" name="Date Placeholder 23">
            <a:extLst>
              <a:ext uri="{FF2B5EF4-FFF2-40B4-BE49-F238E27FC236}">
                <a16:creationId xmlns:a16="http://schemas.microsoft.com/office/drawing/2014/main" id="{D1ACDBC7-BAA7-4C2B-9A7B-16ECE3CD38C5}"/>
              </a:ext>
            </a:extLst>
          </p:cNvPr>
          <p:cNvSpPr>
            <a:spLocks noGrp="1"/>
          </p:cNvSpPr>
          <p:nvPr>
            <p:ph type="dt" sz="half" idx="14"/>
          </p:nvPr>
        </p:nvSpPr>
        <p:spPr/>
        <p:txBody>
          <a:bodyPr/>
          <a:lstStyle/>
          <a:p>
            <a:r>
              <a:rPr lang="en-US" dirty="0"/>
              <a:t>Sunday, January 31, 20XX</a:t>
            </a:r>
          </a:p>
        </p:txBody>
      </p:sp>
      <p:sp>
        <p:nvSpPr>
          <p:cNvPr id="25" name="Footer Placeholder 24">
            <a:extLst>
              <a:ext uri="{FF2B5EF4-FFF2-40B4-BE49-F238E27FC236}">
                <a16:creationId xmlns:a16="http://schemas.microsoft.com/office/drawing/2014/main" id="{77D50D65-3621-4822-8E26-0D1E01E1C1EB}"/>
              </a:ext>
            </a:extLst>
          </p:cNvPr>
          <p:cNvSpPr>
            <a:spLocks noGrp="1"/>
          </p:cNvSpPr>
          <p:nvPr>
            <p:ph type="ftr" sz="quarter" idx="15"/>
          </p:nvPr>
        </p:nvSpPr>
        <p:spPr/>
        <p:txBody>
          <a:bodyPr/>
          <a:lstStyle/>
          <a:p>
            <a:r>
              <a:rPr lang="en-US" dirty="0"/>
              <a:t>Sample Footer Text</a:t>
            </a:r>
          </a:p>
        </p:txBody>
      </p:sp>
      <p:sp>
        <p:nvSpPr>
          <p:cNvPr id="26" name="Slide Number Placeholder 25">
            <a:extLst>
              <a:ext uri="{FF2B5EF4-FFF2-40B4-BE49-F238E27FC236}">
                <a16:creationId xmlns:a16="http://schemas.microsoft.com/office/drawing/2014/main" id="{363C30F1-FF00-4817-9660-89E12F5B3075}"/>
              </a:ext>
            </a:extLst>
          </p:cNvPr>
          <p:cNvSpPr>
            <a:spLocks noGrp="1"/>
          </p:cNvSpPr>
          <p:nvPr>
            <p:ph type="sldNum" sz="quarter" idx="16"/>
          </p:nvPr>
        </p:nvSpPr>
        <p:spPr/>
        <p:txBody>
          <a:bodyPr/>
          <a:lstStyle/>
          <a:p>
            <a:fld id="{1621B6DD-29C1-4FEA-923F-71EA1347694C}" type="slidenum">
              <a:rPr lang="en-US" smtClean="0"/>
              <a:pPr/>
              <a:t>6</a:t>
            </a:fld>
            <a:endParaRPr lang="en-US" dirty="0"/>
          </a:p>
        </p:txBody>
      </p:sp>
      <p:graphicFrame>
        <p:nvGraphicFramePr>
          <p:cNvPr id="9" name="Content Placeholder 5" descr="bar chart">
            <a:extLst>
              <a:ext uri="{FF2B5EF4-FFF2-40B4-BE49-F238E27FC236}">
                <a16:creationId xmlns:a16="http://schemas.microsoft.com/office/drawing/2014/main" id="{717B3B34-85CA-4725-AB8E-BAA1E083B5C2}"/>
              </a:ext>
            </a:extLst>
          </p:cNvPr>
          <p:cNvGraphicFramePr>
            <a:graphicFrameLocks noGrp="1"/>
          </p:cNvGraphicFramePr>
          <p:nvPr>
            <p:ph sz="quarter" idx="13"/>
            <p:extLst>
              <p:ext uri="{D42A27DB-BD31-4B8C-83A1-F6EECF244321}">
                <p14:modId xmlns:p14="http://schemas.microsoft.com/office/powerpoint/2010/main" val="3372612912"/>
              </p:ext>
            </p:extLst>
          </p:nvPr>
        </p:nvGraphicFramePr>
        <p:xfrm>
          <a:off x="774700" y="2386013"/>
          <a:ext cx="10642600" cy="32496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6850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5E5B0A72-73E7-4C55-874C-B50A6CA630ED}"/>
              </a:ext>
            </a:extLst>
          </p:cNvPr>
          <p:cNvSpPr>
            <a:spLocks noGrp="1"/>
          </p:cNvSpPr>
          <p:nvPr>
            <p:ph type="title"/>
          </p:nvPr>
        </p:nvSpPr>
        <p:spPr>
          <a:xfrm>
            <a:off x="720000" y="619200"/>
            <a:ext cx="10728322" cy="788666"/>
          </a:xfrm>
        </p:spPr>
        <p:txBody>
          <a:bodyPr anchor="ctr"/>
          <a:lstStyle/>
          <a:p>
            <a:r>
              <a:rPr lang="en-US" dirty="0"/>
              <a:t>Table</a:t>
            </a:r>
          </a:p>
        </p:txBody>
      </p:sp>
      <p:sp>
        <p:nvSpPr>
          <p:cNvPr id="21" name="Date Placeholder 20">
            <a:extLst>
              <a:ext uri="{FF2B5EF4-FFF2-40B4-BE49-F238E27FC236}">
                <a16:creationId xmlns:a16="http://schemas.microsoft.com/office/drawing/2014/main" id="{C9C0DDC3-A16E-49F8-A3FD-CBC53C2780DB}"/>
              </a:ext>
            </a:extLst>
          </p:cNvPr>
          <p:cNvSpPr>
            <a:spLocks noGrp="1"/>
          </p:cNvSpPr>
          <p:nvPr>
            <p:ph type="dt" sz="half" idx="14"/>
          </p:nvPr>
        </p:nvSpPr>
        <p:spPr/>
        <p:txBody>
          <a:bodyPr/>
          <a:lstStyle/>
          <a:p>
            <a:r>
              <a:rPr lang="en-US" dirty="0"/>
              <a:t>Sunday, January 31, 20XX</a:t>
            </a:r>
          </a:p>
        </p:txBody>
      </p:sp>
      <p:sp>
        <p:nvSpPr>
          <p:cNvPr id="22" name="Footer Placeholder 21">
            <a:extLst>
              <a:ext uri="{FF2B5EF4-FFF2-40B4-BE49-F238E27FC236}">
                <a16:creationId xmlns:a16="http://schemas.microsoft.com/office/drawing/2014/main" id="{C7D25136-8C52-410E-B00F-883FC274AA68}"/>
              </a:ext>
            </a:extLst>
          </p:cNvPr>
          <p:cNvSpPr>
            <a:spLocks noGrp="1"/>
          </p:cNvSpPr>
          <p:nvPr>
            <p:ph type="ftr" sz="quarter" idx="15"/>
          </p:nvPr>
        </p:nvSpPr>
        <p:spPr/>
        <p:txBody>
          <a:bodyPr/>
          <a:lstStyle/>
          <a:p>
            <a:r>
              <a:rPr lang="en-US" dirty="0"/>
              <a:t>Sample Footer Text</a:t>
            </a:r>
          </a:p>
        </p:txBody>
      </p:sp>
      <p:sp>
        <p:nvSpPr>
          <p:cNvPr id="23" name="Slide Number Placeholder 22">
            <a:extLst>
              <a:ext uri="{FF2B5EF4-FFF2-40B4-BE49-F238E27FC236}">
                <a16:creationId xmlns:a16="http://schemas.microsoft.com/office/drawing/2014/main" id="{98A201B3-2CCF-4132-8763-1BFF87552FF4}"/>
              </a:ext>
            </a:extLst>
          </p:cNvPr>
          <p:cNvSpPr>
            <a:spLocks noGrp="1"/>
          </p:cNvSpPr>
          <p:nvPr>
            <p:ph type="sldNum" sz="quarter" idx="16"/>
          </p:nvPr>
        </p:nvSpPr>
        <p:spPr/>
        <p:txBody>
          <a:bodyPr/>
          <a:lstStyle/>
          <a:p>
            <a:fld id="{1621B6DD-29C1-4FEA-923F-71EA1347694C}" type="slidenum">
              <a:rPr lang="en-US" smtClean="0"/>
              <a:pPr/>
              <a:t>7</a:t>
            </a:fld>
            <a:endParaRPr lang="en-US" dirty="0"/>
          </a:p>
        </p:txBody>
      </p:sp>
      <p:graphicFrame>
        <p:nvGraphicFramePr>
          <p:cNvPr id="9" name="Table 6">
            <a:extLst>
              <a:ext uri="{FF2B5EF4-FFF2-40B4-BE49-F238E27FC236}">
                <a16:creationId xmlns:a16="http://schemas.microsoft.com/office/drawing/2014/main" id="{95B22015-A3CE-4025-8967-AD753C2E9EDB}"/>
              </a:ext>
            </a:extLst>
          </p:cNvPr>
          <p:cNvGraphicFramePr>
            <a:graphicFrameLocks noGrp="1"/>
          </p:cNvGraphicFramePr>
          <p:nvPr>
            <p:ph sz="quarter" idx="13"/>
            <p:extLst>
              <p:ext uri="{D42A27DB-BD31-4B8C-83A1-F6EECF244321}">
                <p14:modId xmlns:p14="http://schemas.microsoft.com/office/powerpoint/2010/main" val="3748311620"/>
              </p:ext>
            </p:extLst>
          </p:nvPr>
        </p:nvGraphicFramePr>
        <p:xfrm>
          <a:off x="774700" y="2386013"/>
          <a:ext cx="10728325" cy="3432490"/>
        </p:xfrm>
        <a:graphic>
          <a:graphicData uri="http://schemas.openxmlformats.org/drawingml/2006/table">
            <a:tbl>
              <a:tblPr firstRow="1" bandRow="1">
                <a:tableStyleId>{5C22544A-7EE6-4342-B048-85BDC9FD1C3A}</a:tableStyleId>
              </a:tblPr>
              <a:tblGrid>
                <a:gridCol w="2145665">
                  <a:extLst>
                    <a:ext uri="{9D8B030D-6E8A-4147-A177-3AD203B41FA5}">
                      <a16:colId xmlns:a16="http://schemas.microsoft.com/office/drawing/2014/main" val="3070381221"/>
                    </a:ext>
                  </a:extLst>
                </a:gridCol>
                <a:gridCol w="2145665">
                  <a:extLst>
                    <a:ext uri="{9D8B030D-6E8A-4147-A177-3AD203B41FA5}">
                      <a16:colId xmlns:a16="http://schemas.microsoft.com/office/drawing/2014/main" val="2325612137"/>
                    </a:ext>
                  </a:extLst>
                </a:gridCol>
                <a:gridCol w="2145665">
                  <a:extLst>
                    <a:ext uri="{9D8B030D-6E8A-4147-A177-3AD203B41FA5}">
                      <a16:colId xmlns:a16="http://schemas.microsoft.com/office/drawing/2014/main" val="2218031909"/>
                    </a:ext>
                  </a:extLst>
                </a:gridCol>
                <a:gridCol w="2145665">
                  <a:extLst>
                    <a:ext uri="{9D8B030D-6E8A-4147-A177-3AD203B41FA5}">
                      <a16:colId xmlns:a16="http://schemas.microsoft.com/office/drawing/2014/main" val="2817946196"/>
                    </a:ext>
                  </a:extLst>
                </a:gridCol>
                <a:gridCol w="2145665">
                  <a:extLst>
                    <a:ext uri="{9D8B030D-6E8A-4147-A177-3AD203B41FA5}">
                      <a16:colId xmlns:a16="http://schemas.microsoft.com/office/drawing/2014/main" val="2336209294"/>
                    </a:ext>
                  </a:extLst>
                </a:gridCol>
              </a:tblGrid>
              <a:tr h="686498">
                <a:tc>
                  <a:txBody>
                    <a:bodyPr/>
                    <a:lstStyle/>
                    <a:p>
                      <a:pPr algn="ctr"/>
                      <a:endParaRPr lang="en-US" sz="1600" kern="1200" dirty="0">
                        <a:solidFill>
                          <a:schemeClr val="tx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60000"/>
                        <a:lumOff val="40000"/>
                      </a:schemeClr>
                    </a:solidFill>
                  </a:tcPr>
                </a:tc>
                <a:tc>
                  <a:txBody>
                    <a:bodyPr/>
                    <a:lstStyle/>
                    <a:p>
                      <a:pPr algn="ctr"/>
                      <a:r>
                        <a:rPr lang="en-US" b="0" dirty="0">
                          <a:solidFill>
                            <a:schemeClr val="bg1"/>
                          </a:solidFill>
                          <a:latin typeface="+mj-lt"/>
                        </a:rPr>
                        <a:t>Category 1</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60000"/>
                        <a:lumOff val="40000"/>
                      </a:schemeClr>
                    </a:solidFill>
                  </a:tcPr>
                </a:tc>
                <a:tc>
                  <a:txBody>
                    <a:bodyPr/>
                    <a:lstStyle/>
                    <a:p>
                      <a:pPr algn="ctr"/>
                      <a:r>
                        <a:rPr lang="en-US" b="0" dirty="0">
                          <a:solidFill>
                            <a:schemeClr val="bg1"/>
                          </a:solidFill>
                          <a:latin typeface="+mj-lt"/>
                        </a:rPr>
                        <a:t>Category 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60000"/>
                        <a:lumOff val="40000"/>
                      </a:schemeClr>
                    </a:solidFill>
                  </a:tcPr>
                </a:tc>
                <a:tc>
                  <a:txBody>
                    <a:bodyPr/>
                    <a:lstStyle/>
                    <a:p>
                      <a:pPr algn="ctr"/>
                      <a:r>
                        <a:rPr lang="en-US" b="0" dirty="0">
                          <a:solidFill>
                            <a:schemeClr val="bg1"/>
                          </a:solidFill>
                          <a:latin typeface="+mj-lt"/>
                        </a:rPr>
                        <a:t>Category 3</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60000"/>
                        <a:lumOff val="40000"/>
                      </a:schemeClr>
                    </a:solidFill>
                  </a:tcPr>
                </a:tc>
                <a:tc>
                  <a:txBody>
                    <a:bodyPr/>
                    <a:lstStyle/>
                    <a:p>
                      <a:pPr algn="ctr"/>
                      <a:r>
                        <a:rPr lang="en-US" b="0" dirty="0">
                          <a:solidFill>
                            <a:schemeClr val="bg1"/>
                          </a:solidFill>
                          <a:latin typeface="+mj-lt"/>
                        </a:rPr>
                        <a:t>Category 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60000"/>
                        <a:lumOff val="40000"/>
                      </a:schemeClr>
                    </a:solidFill>
                  </a:tcPr>
                </a:tc>
                <a:extLst>
                  <a:ext uri="{0D108BD9-81ED-4DB2-BD59-A6C34878D82A}">
                    <a16:rowId xmlns:a16="http://schemas.microsoft.com/office/drawing/2014/main" val="993583591"/>
                  </a:ext>
                </a:extLst>
              </a:tr>
              <a:tr h="686498">
                <a:tc>
                  <a:txBody>
                    <a:bodyPr/>
                    <a:lstStyle/>
                    <a:p>
                      <a:pPr algn="ctr"/>
                      <a:r>
                        <a:rPr lang="en-US" sz="1800" b="0" dirty="0">
                          <a:solidFill>
                            <a:schemeClr val="tx1"/>
                          </a:solidFill>
                          <a:latin typeface="+mj-lt"/>
                        </a:rPr>
                        <a:t>Item 1</a:t>
                      </a:r>
                    </a:p>
                  </a:txBody>
                  <a:tcPr anchor="ctr">
                    <a:lnL w="12700" cap="flat" cmpd="sng" algn="ctr">
                      <a:noFill/>
                      <a:prstDash val="solid"/>
                      <a:round/>
                      <a:headEnd type="none" w="med" len="med"/>
                      <a:tailEnd type="none" w="med" len="med"/>
                    </a:lnL>
                    <a:lnT w="38100" cmpd="sng">
                      <a:noFill/>
                    </a:lnT>
                    <a:noFill/>
                  </a:tcPr>
                </a:tc>
                <a:tc>
                  <a:txBody>
                    <a:bodyPr/>
                    <a:lstStyle/>
                    <a:p>
                      <a:pPr algn="ctr"/>
                      <a:r>
                        <a:rPr lang="en-US" sz="1400" dirty="0">
                          <a:solidFill>
                            <a:schemeClr val="tx1"/>
                          </a:solidFill>
                        </a:rPr>
                        <a:t>4.5</a:t>
                      </a:r>
                    </a:p>
                  </a:txBody>
                  <a:tcPr anchor="ctr">
                    <a:lnT w="38100" cmpd="sng">
                      <a:noFill/>
                    </a:lnT>
                    <a:noFill/>
                  </a:tcPr>
                </a:tc>
                <a:tc>
                  <a:txBody>
                    <a:bodyPr/>
                    <a:lstStyle/>
                    <a:p>
                      <a:pPr algn="ctr"/>
                      <a:r>
                        <a:rPr lang="en-US" sz="1400" dirty="0">
                          <a:solidFill>
                            <a:schemeClr val="tx1"/>
                          </a:solidFill>
                        </a:rPr>
                        <a:t>2.3</a:t>
                      </a:r>
                    </a:p>
                  </a:txBody>
                  <a:tcPr anchor="ctr">
                    <a:lnT w="38100" cmpd="sng">
                      <a:noFill/>
                    </a:lnT>
                    <a:noFill/>
                  </a:tcPr>
                </a:tc>
                <a:tc>
                  <a:txBody>
                    <a:bodyPr/>
                    <a:lstStyle/>
                    <a:p>
                      <a:pPr algn="ctr"/>
                      <a:r>
                        <a:rPr lang="en-US" sz="1400" dirty="0">
                          <a:solidFill>
                            <a:schemeClr val="tx1"/>
                          </a:solidFill>
                        </a:rPr>
                        <a:t>1.7</a:t>
                      </a:r>
                    </a:p>
                  </a:txBody>
                  <a:tcPr anchor="ctr">
                    <a:lnT w="38100" cmpd="sng">
                      <a:noFill/>
                    </a:lnT>
                    <a:noFill/>
                  </a:tcPr>
                </a:tc>
                <a:tc>
                  <a:txBody>
                    <a:bodyPr/>
                    <a:lstStyle/>
                    <a:p>
                      <a:pPr algn="ctr"/>
                      <a:r>
                        <a:rPr lang="en-US" sz="1400" dirty="0">
                          <a:solidFill>
                            <a:schemeClr val="tx1"/>
                          </a:solidFill>
                        </a:rPr>
                        <a:t>5</a:t>
                      </a:r>
                    </a:p>
                  </a:txBody>
                  <a:tcPr anchor="ctr">
                    <a:lnR w="12700" cap="flat" cmpd="sng" algn="ctr">
                      <a:noFill/>
                      <a:prstDash val="solid"/>
                      <a:round/>
                      <a:headEnd type="none" w="med" len="med"/>
                      <a:tailEnd type="none" w="med" len="med"/>
                    </a:lnR>
                    <a:lnT w="38100" cmpd="sng">
                      <a:noFill/>
                    </a:lnT>
                    <a:noFill/>
                  </a:tcPr>
                </a:tc>
                <a:extLst>
                  <a:ext uri="{0D108BD9-81ED-4DB2-BD59-A6C34878D82A}">
                    <a16:rowId xmlns:a16="http://schemas.microsoft.com/office/drawing/2014/main" val="1661704714"/>
                  </a:ext>
                </a:extLst>
              </a:tr>
              <a:tr h="686498">
                <a:tc>
                  <a:txBody>
                    <a:bodyPr/>
                    <a:lstStyle/>
                    <a:p>
                      <a:pPr algn="ctr"/>
                      <a:r>
                        <a:rPr lang="en-US" sz="1800" b="0" dirty="0">
                          <a:solidFill>
                            <a:schemeClr val="tx1"/>
                          </a:solidFill>
                          <a:latin typeface="+mj-lt"/>
                        </a:rPr>
                        <a:t>Item 2</a:t>
                      </a:r>
                    </a:p>
                  </a:txBody>
                  <a:tcPr anchor="ctr">
                    <a:lnL w="12700" cap="flat" cmpd="sng" algn="ctr">
                      <a:noFill/>
                      <a:prstDash val="solid"/>
                      <a:round/>
                      <a:headEnd type="none" w="med" len="med"/>
                      <a:tailEnd type="none" w="med" len="med"/>
                    </a:lnL>
                    <a:noFill/>
                  </a:tcPr>
                </a:tc>
                <a:tc>
                  <a:txBody>
                    <a:bodyPr/>
                    <a:lstStyle/>
                    <a:p>
                      <a:pPr algn="ctr"/>
                      <a:r>
                        <a:rPr lang="en-US" sz="1400" dirty="0">
                          <a:solidFill>
                            <a:schemeClr val="tx1"/>
                          </a:solidFill>
                        </a:rPr>
                        <a:t>3.2</a:t>
                      </a:r>
                    </a:p>
                  </a:txBody>
                  <a:tcPr anchor="ctr">
                    <a:noFill/>
                  </a:tcPr>
                </a:tc>
                <a:tc>
                  <a:txBody>
                    <a:bodyPr/>
                    <a:lstStyle/>
                    <a:p>
                      <a:pPr algn="ctr"/>
                      <a:r>
                        <a:rPr lang="en-US" sz="1400" dirty="0">
                          <a:solidFill>
                            <a:schemeClr val="tx1"/>
                          </a:solidFill>
                        </a:rPr>
                        <a:t>5.1</a:t>
                      </a:r>
                    </a:p>
                  </a:txBody>
                  <a:tcPr anchor="ctr">
                    <a:noFill/>
                  </a:tcPr>
                </a:tc>
                <a:tc>
                  <a:txBody>
                    <a:bodyPr/>
                    <a:lstStyle/>
                    <a:p>
                      <a:pPr algn="ctr"/>
                      <a:r>
                        <a:rPr lang="en-US" sz="1400" dirty="0">
                          <a:solidFill>
                            <a:schemeClr val="tx1"/>
                          </a:solidFill>
                        </a:rPr>
                        <a:t>4.4</a:t>
                      </a:r>
                    </a:p>
                  </a:txBody>
                  <a:tcPr anchor="ctr">
                    <a:noFill/>
                  </a:tcPr>
                </a:tc>
                <a:tc>
                  <a:txBody>
                    <a:bodyPr/>
                    <a:lstStyle/>
                    <a:p>
                      <a:pPr algn="ctr"/>
                      <a:r>
                        <a:rPr lang="en-US" sz="1400" dirty="0">
                          <a:solidFill>
                            <a:schemeClr val="tx1"/>
                          </a:solidFill>
                        </a:rPr>
                        <a:t>3</a:t>
                      </a:r>
                    </a:p>
                  </a:txBody>
                  <a:tcPr anchor="ctr">
                    <a:lnR w="12700" cap="flat" cmpd="sng" algn="ctr">
                      <a:noFill/>
                      <a:prstDash val="solid"/>
                      <a:round/>
                      <a:headEnd type="none" w="med" len="med"/>
                      <a:tailEnd type="none" w="med" len="med"/>
                    </a:lnR>
                    <a:noFill/>
                  </a:tcPr>
                </a:tc>
                <a:extLst>
                  <a:ext uri="{0D108BD9-81ED-4DB2-BD59-A6C34878D82A}">
                    <a16:rowId xmlns:a16="http://schemas.microsoft.com/office/drawing/2014/main" val="736728768"/>
                  </a:ext>
                </a:extLst>
              </a:tr>
              <a:tr h="686498">
                <a:tc>
                  <a:txBody>
                    <a:bodyPr/>
                    <a:lstStyle/>
                    <a:p>
                      <a:pPr algn="ctr"/>
                      <a:r>
                        <a:rPr lang="en-US" sz="1800" b="0" dirty="0">
                          <a:solidFill>
                            <a:schemeClr val="tx1"/>
                          </a:solidFill>
                          <a:latin typeface="+mj-lt"/>
                        </a:rPr>
                        <a:t>Item 3</a:t>
                      </a:r>
                    </a:p>
                  </a:txBody>
                  <a:tcPr anchor="ctr">
                    <a:lnL w="12700" cap="flat" cmpd="sng" algn="ctr">
                      <a:noFill/>
                      <a:prstDash val="solid"/>
                      <a:round/>
                      <a:headEnd type="none" w="med" len="med"/>
                      <a:tailEnd type="none" w="med" len="med"/>
                    </a:lnL>
                    <a:noFill/>
                  </a:tcPr>
                </a:tc>
                <a:tc>
                  <a:txBody>
                    <a:bodyPr/>
                    <a:lstStyle/>
                    <a:p>
                      <a:pPr algn="ctr"/>
                      <a:r>
                        <a:rPr lang="en-US" sz="1400" dirty="0">
                          <a:solidFill>
                            <a:schemeClr val="tx1"/>
                          </a:solidFill>
                        </a:rPr>
                        <a:t>2.1</a:t>
                      </a:r>
                    </a:p>
                  </a:txBody>
                  <a:tcPr anchor="ctr">
                    <a:noFill/>
                  </a:tcPr>
                </a:tc>
                <a:tc>
                  <a:txBody>
                    <a:bodyPr/>
                    <a:lstStyle/>
                    <a:p>
                      <a:pPr algn="ctr"/>
                      <a:r>
                        <a:rPr lang="en-US" sz="1400" dirty="0">
                          <a:solidFill>
                            <a:schemeClr val="tx1"/>
                          </a:solidFill>
                        </a:rPr>
                        <a:t>1.7</a:t>
                      </a:r>
                    </a:p>
                  </a:txBody>
                  <a:tcPr anchor="ctr">
                    <a:noFill/>
                  </a:tcPr>
                </a:tc>
                <a:tc>
                  <a:txBody>
                    <a:bodyPr/>
                    <a:lstStyle/>
                    <a:p>
                      <a:pPr algn="ctr"/>
                      <a:r>
                        <a:rPr lang="en-US" sz="1400" dirty="0">
                          <a:solidFill>
                            <a:schemeClr val="tx1"/>
                          </a:solidFill>
                        </a:rPr>
                        <a:t>2.5</a:t>
                      </a:r>
                    </a:p>
                  </a:txBody>
                  <a:tcPr anchor="ctr">
                    <a:noFill/>
                  </a:tcPr>
                </a:tc>
                <a:tc>
                  <a:txBody>
                    <a:bodyPr/>
                    <a:lstStyle/>
                    <a:p>
                      <a:pPr algn="ctr"/>
                      <a:r>
                        <a:rPr lang="en-US" sz="1400" dirty="0">
                          <a:solidFill>
                            <a:schemeClr val="tx1"/>
                          </a:solidFill>
                        </a:rPr>
                        <a:t>2.8</a:t>
                      </a:r>
                    </a:p>
                  </a:txBody>
                  <a:tcPr anchor="ctr">
                    <a:lnR w="12700" cap="flat" cmpd="sng" algn="ctr">
                      <a:noFill/>
                      <a:prstDash val="solid"/>
                      <a:round/>
                      <a:headEnd type="none" w="med" len="med"/>
                      <a:tailEnd type="none" w="med" len="med"/>
                    </a:lnR>
                    <a:noFill/>
                  </a:tcPr>
                </a:tc>
                <a:extLst>
                  <a:ext uri="{0D108BD9-81ED-4DB2-BD59-A6C34878D82A}">
                    <a16:rowId xmlns:a16="http://schemas.microsoft.com/office/drawing/2014/main" val="717397593"/>
                  </a:ext>
                </a:extLst>
              </a:tr>
              <a:tr h="686498">
                <a:tc>
                  <a:txBody>
                    <a:bodyPr/>
                    <a:lstStyle/>
                    <a:p>
                      <a:pPr algn="ctr"/>
                      <a:r>
                        <a:rPr lang="en-US" sz="1800" b="0" dirty="0">
                          <a:solidFill>
                            <a:schemeClr val="tx1"/>
                          </a:solidFill>
                          <a:latin typeface="+mj-lt"/>
                        </a:rPr>
                        <a:t>Item 4</a:t>
                      </a:r>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noFill/>
                  </a:tcPr>
                </a:tc>
                <a:tc>
                  <a:txBody>
                    <a:bodyPr/>
                    <a:lstStyle/>
                    <a:p>
                      <a:pPr algn="ctr"/>
                      <a:r>
                        <a:rPr lang="en-US" sz="1400" dirty="0">
                          <a:solidFill>
                            <a:schemeClr val="tx1"/>
                          </a:solidFill>
                        </a:rPr>
                        <a:t>4.5</a:t>
                      </a:r>
                    </a:p>
                  </a:txBody>
                  <a:tcPr anchor="ctr">
                    <a:lnB w="12700" cap="flat" cmpd="sng" algn="ctr">
                      <a:noFill/>
                      <a:prstDash val="solid"/>
                      <a:round/>
                      <a:headEnd type="none" w="med" len="med"/>
                      <a:tailEnd type="none" w="med" len="med"/>
                    </a:lnB>
                    <a:noFill/>
                  </a:tcPr>
                </a:tc>
                <a:tc>
                  <a:txBody>
                    <a:bodyPr/>
                    <a:lstStyle/>
                    <a:p>
                      <a:pPr algn="ctr"/>
                      <a:r>
                        <a:rPr lang="en-US" sz="1400" dirty="0">
                          <a:solidFill>
                            <a:schemeClr val="tx1"/>
                          </a:solidFill>
                        </a:rPr>
                        <a:t>2.2</a:t>
                      </a:r>
                    </a:p>
                  </a:txBody>
                  <a:tcPr anchor="ctr">
                    <a:lnB w="12700" cap="flat" cmpd="sng" algn="ctr">
                      <a:noFill/>
                      <a:prstDash val="solid"/>
                      <a:round/>
                      <a:headEnd type="none" w="med" len="med"/>
                      <a:tailEnd type="none" w="med" len="med"/>
                    </a:lnB>
                    <a:noFill/>
                  </a:tcPr>
                </a:tc>
                <a:tc>
                  <a:txBody>
                    <a:bodyPr/>
                    <a:lstStyle/>
                    <a:p>
                      <a:pPr algn="ctr"/>
                      <a:r>
                        <a:rPr lang="en-US" sz="1400" dirty="0">
                          <a:solidFill>
                            <a:schemeClr val="tx1"/>
                          </a:solidFill>
                        </a:rPr>
                        <a:t>1.7</a:t>
                      </a:r>
                    </a:p>
                  </a:txBody>
                  <a:tcPr anchor="ctr">
                    <a:lnB w="12700" cap="flat" cmpd="sng" algn="ctr">
                      <a:noFill/>
                      <a:prstDash val="solid"/>
                      <a:round/>
                      <a:headEnd type="none" w="med" len="med"/>
                      <a:tailEnd type="none" w="med" len="med"/>
                    </a:lnB>
                    <a:noFill/>
                  </a:tcPr>
                </a:tc>
                <a:tc>
                  <a:txBody>
                    <a:bodyPr/>
                    <a:lstStyle/>
                    <a:p>
                      <a:pPr algn="ctr"/>
                      <a:r>
                        <a:rPr lang="en-US" sz="1400" dirty="0">
                          <a:solidFill>
                            <a:schemeClr val="tx1"/>
                          </a:solidFill>
                        </a:rPr>
                        <a:t>7</a:t>
                      </a:r>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noFill/>
                  </a:tcPr>
                </a:tc>
                <a:extLst>
                  <a:ext uri="{0D108BD9-81ED-4DB2-BD59-A6C34878D82A}">
                    <a16:rowId xmlns:a16="http://schemas.microsoft.com/office/drawing/2014/main" val="470116489"/>
                  </a:ext>
                </a:extLst>
              </a:tr>
            </a:tbl>
          </a:graphicData>
        </a:graphic>
      </p:graphicFrame>
    </p:spTree>
    <p:extLst>
      <p:ext uri="{BB962C8B-B14F-4D97-AF65-F5344CB8AC3E}">
        <p14:creationId xmlns:p14="http://schemas.microsoft.com/office/powerpoint/2010/main" val="840680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pic>
        <p:nvPicPr>
          <p:cNvPr id="19" name="Picture Placeholder 18" descr="Man smiling holding a little dog">
            <a:extLst>
              <a:ext uri="{FF2B5EF4-FFF2-40B4-BE49-F238E27FC236}">
                <a16:creationId xmlns:a16="http://schemas.microsoft.com/office/drawing/2014/main" id="{3EF06F3F-CF4F-4A81-BF19-BEEE27E15791}"/>
              </a:ext>
            </a:extLst>
          </p:cNvPr>
          <p:cNvPicPr>
            <a:picLocks noGrp="1" noChangeAspect="1"/>
          </p:cNvPicPr>
          <p:nvPr>
            <p:ph type="pic" sz="quarter" idx="11"/>
          </p:nvPr>
        </p:nvPicPr>
        <p:blipFill rotWithShape="1">
          <a:blip r:embed="rId3" cstate="screen">
            <a:extLst>
              <a:ext uri="{28A0092B-C50C-407E-A947-70E740481C1C}">
                <a14:useLocalDpi xmlns:a14="http://schemas.microsoft.com/office/drawing/2010/main" val="0"/>
              </a:ext>
            </a:extLst>
          </a:blip>
          <a:srcRect/>
          <a:stretch/>
        </p:blipFill>
        <p:spPr>
          <a:xfrm>
            <a:off x="0" y="1"/>
            <a:ext cx="4817996" cy="6858001"/>
          </a:xfrm>
        </p:spPr>
      </p:pic>
      <p:pic>
        <p:nvPicPr>
          <p:cNvPr id="28" name="Picture Placeholder 27" descr="Kitten walking in long grass">
            <a:extLst>
              <a:ext uri="{FF2B5EF4-FFF2-40B4-BE49-F238E27FC236}">
                <a16:creationId xmlns:a16="http://schemas.microsoft.com/office/drawing/2014/main" id="{FB99A4C4-515F-4A3A-97E5-A53C8F45B8D5}"/>
              </a:ext>
            </a:extLst>
          </p:cNvPr>
          <p:cNvPicPr>
            <a:picLocks noGrp="1" noChangeAspect="1"/>
          </p:cNvPicPr>
          <p:nvPr>
            <p:ph type="pic" sz="quarter" idx="12"/>
          </p:nvPr>
        </p:nvPicPr>
        <p:blipFill rotWithShape="1">
          <a:blip r:embed="rId4" cstate="screen">
            <a:extLst>
              <a:ext uri="{28A0092B-C50C-407E-A947-70E740481C1C}">
                <a14:useLocalDpi xmlns:a14="http://schemas.microsoft.com/office/drawing/2010/main" val="0"/>
              </a:ext>
            </a:extLst>
          </a:blip>
          <a:srcRect/>
          <a:stretch/>
        </p:blipFill>
        <p:spPr>
          <a:xfrm>
            <a:off x="7374705" y="-3"/>
            <a:ext cx="4817297" cy="6858001"/>
          </a:xfrm>
        </p:spPr>
      </p:pic>
      <p:sp>
        <p:nvSpPr>
          <p:cNvPr id="48" name="Title 47">
            <a:extLst>
              <a:ext uri="{FF2B5EF4-FFF2-40B4-BE49-F238E27FC236}">
                <a16:creationId xmlns:a16="http://schemas.microsoft.com/office/drawing/2014/main" id="{F38792F7-FBCD-4459-924E-D851B63C7DCC}"/>
              </a:ext>
            </a:extLst>
          </p:cNvPr>
          <p:cNvSpPr>
            <a:spLocks noGrp="1"/>
          </p:cNvSpPr>
          <p:nvPr>
            <p:ph type="title"/>
          </p:nvPr>
        </p:nvSpPr>
        <p:spPr>
          <a:xfrm>
            <a:off x="3668764" y="728529"/>
            <a:ext cx="4929136" cy="3694556"/>
          </a:xfrm>
        </p:spPr>
        <p:txBody>
          <a:bodyPr>
            <a:normAutofit/>
          </a:bodyPr>
          <a:lstStyle/>
          <a:p>
            <a:r>
              <a:rPr lang="en-US" dirty="0"/>
              <a:t>The way to </a:t>
            </a:r>
            <a:br>
              <a:rPr lang="en-US" dirty="0"/>
            </a:br>
            <a:r>
              <a:rPr lang="en-US" dirty="0"/>
              <a:t>get started is to </a:t>
            </a:r>
            <a:br>
              <a:rPr lang="en-US" dirty="0"/>
            </a:br>
            <a:r>
              <a:rPr lang="en-US" dirty="0"/>
              <a:t>quit talking and </a:t>
            </a:r>
            <a:br>
              <a:rPr lang="en-US" dirty="0"/>
            </a:br>
            <a:r>
              <a:rPr lang="en-US" dirty="0"/>
              <a:t>begin doing.</a:t>
            </a:r>
          </a:p>
        </p:txBody>
      </p:sp>
      <p:sp>
        <p:nvSpPr>
          <p:cNvPr id="3" name="Text Placeholder 2">
            <a:extLst>
              <a:ext uri="{FF2B5EF4-FFF2-40B4-BE49-F238E27FC236}">
                <a16:creationId xmlns:a16="http://schemas.microsoft.com/office/drawing/2014/main" id="{4698F7D0-CD71-4C3D-ABE3-BC61CDDB8FB7}"/>
              </a:ext>
            </a:extLst>
          </p:cNvPr>
          <p:cNvSpPr>
            <a:spLocks noGrp="1"/>
          </p:cNvSpPr>
          <p:nvPr>
            <p:ph type="body" sz="quarter" idx="15"/>
          </p:nvPr>
        </p:nvSpPr>
        <p:spPr>
          <a:xfrm>
            <a:off x="3628231" y="4818014"/>
            <a:ext cx="4935538" cy="853444"/>
          </a:xfrm>
        </p:spPr>
        <p:txBody>
          <a:bodyPr/>
          <a:lstStyle/>
          <a:p>
            <a:r>
              <a:rPr lang="en-US" dirty="0"/>
              <a:t>Walt Disney</a:t>
            </a:r>
          </a:p>
        </p:txBody>
      </p:sp>
      <p:sp>
        <p:nvSpPr>
          <p:cNvPr id="12" name="Date Placeholder 11">
            <a:extLst>
              <a:ext uri="{FF2B5EF4-FFF2-40B4-BE49-F238E27FC236}">
                <a16:creationId xmlns:a16="http://schemas.microsoft.com/office/drawing/2014/main" id="{3F0BA101-F094-40D8-8DEB-617126B7D44C}"/>
              </a:ext>
            </a:extLst>
          </p:cNvPr>
          <p:cNvSpPr>
            <a:spLocks noGrp="1"/>
          </p:cNvSpPr>
          <p:nvPr>
            <p:ph type="dt" sz="half" idx="16"/>
          </p:nvPr>
        </p:nvSpPr>
        <p:spPr/>
        <p:txBody>
          <a:bodyPr/>
          <a:lstStyle/>
          <a:p>
            <a:r>
              <a:rPr lang="en-US" dirty="0"/>
              <a:t>Sunday, January 31, 20XX</a:t>
            </a:r>
          </a:p>
        </p:txBody>
      </p:sp>
      <p:sp>
        <p:nvSpPr>
          <p:cNvPr id="13" name="Footer Placeholder 12">
            <a:extLst>
              <a:ext uri="{FF2B5EF4-FFF2-40B4-BE49-F238E27FC236}">
                <a16:creationId xmlns:a16="http://schemas.microsoft.com/office/drawing/2014/main" id="{B47AE075-B2EB-4716-BF06-1B126794FC82}"/>
              </a:ext>
            </a:extLst>
          </p:cNvPr>
          <p:cNvSpPr>
            <a:spLocks noGrp="1"/>
          </p:cNvSpPr>
          <p:nvPr>
            <p:ph type="ftr" sz="quarter" idx="17"/>
          </p:nvPr>
        </p:nvSpPr>
        <p:spPr/>
        <p:txBody>
          <a:bodyPr/>
          <a:lstStyle/>
          <a:p>
            <a:r>
              <a:rPr lang="en-US" dirty="0"/>
              <a:t>Sample Footer Text</a:t>
            </a:r>
          </a:p>
        </p:txBody>
      </p:sp>
      <p:sp>
        <p:nvSpPr>
          <p:cNvPr id="14" name="Slide Number Placeholder 13">
            <a:extLst>
              <a:ext uri="{FF2B5EF4-FFF2-40B4-BE49-F238E27FC236}">
                <a16:creationId xmlns:a16="http://schemas.microsoft.com/office/drawing/2014/main" id="{E87551B5-4A9B-4FB6-867E-5EEEFEEDDD8A}"/>
              </a:ext>
            </a:extLst>
          </p:cNvPr>
          <p:cNvSpPr>
            <a:spLocks noGrp="1"/>
          </p:cNvSpPr>
          <p:nvPr>
            <p:ph type="sldNum" sz="quarter" idx="18"/>
          </p:nvPr>
        </p:nvSpPr>
        <p:spPr/>
        <p:txBody>
          <a:bodyPr/>
          <a:lstStyle/>
          <a:p>
            <a:fld id="{1621B6DD-29C1-4FEA-923F-71EA1347694C}" type="slidenum">
              <a:rPr lang="en-US" smtClean="0"/>
              <a:pPr/>
              <a:t>8</a:t>
            </a:fld>
            <a:endParaRPr lang="en-US" dirty="0"/>
          </a:p>
        </p:txBody>
      </p:sp>
    </p:spTree>
    <p:extLst>
      <p:ext uri="{BB962C8B-B14F-4D97-AF65-F5344CB8AC3E}">
        <p14:creationId xmlns:p14="http://schemas.microsoft.com/office/powerpoint/2010/main" val="668438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719876EA-1E84-4F85-B7BD-D6CB0D05EC59}"/>
              </a:ext>
            </a:extLst>
          </p:cNvPr>
          <p:cNvSpPr>
            <a:spLocks noGrp="1"/>
          </p:cNvSpPr>
          <p:nvPr>
            <p:ph type="title"/>
          </p:nvPr>
        </p:nvSpPr>
        <p:spPr>
          <a:xfrm>
            <a:off x="720000" y="619200"/>
            <a:ext cx="10728322" cy="788666"/>
          </a:xfrm>
        </p:spPr>
        <p:txBody>
          <a:bodyPr anchor="ctr"/>
          <a:lstStyle/>
          <a:p>
            <a:r>
              <a:rPr lang="en-US" dirty="0"/>
              <a:t>Timeline</a:t>
            </a:r>
          </a:p>
        </p:txBody>
      </p:sp>
      <p:sp>
        <p:nvSpPr>
          <p:cNvPr id="12" name="Date Placeholder 11">
            <a:extLst>
              <a:ext uri="{FF2B5EF4-FFF2-40B4-BE49-F238E27FC236}">
                <a16:creationId xmlns:a16="http://schemas.microsoft.com/office/drawing/2014/main" id="{7F303E4A-D373-4141-B385-4B59DD6D0CE4}"/>
              </a:ext>
            </a:extLst>
          </p:cNvPr>
          <p:cNvSpPr>
            <a:spLocks noGrp="1"/>
          </p:cNvSpPr>
          <p:nvPr>
            <p:ph type="dt" sz="half" idx="14"/>
          </p:nvPr>
        </p:nvSpPr>
        <p:spPr/>
        <p:txBody>
          <a:bodyPr/>
          <a:lstStyle/>
          <a:p>
            <a:r>
              <a:rPr lang="en-US" dirty="0"/>
              <a:t>Sunday, January 31, 20XX</a:t>
            </a:r>
          </a:p>
        </p:txBody>
      </p:sp>
      <p:sp>
        <p:nvSpPr>
          <p:cNvPr id="13" name="Footer Placeholder 12">
            <a:extLst>
              <a:ext uri="{FF2B5EF4-FFF2-40B4-BE49-F238E27FC236}">
                <a16:creationId xmlns:a16="http://schemas.microsoft.com/office/drawing/2014/main" id="{4F3F8FCD-9001-4E06-801E-EAE73E36DBE6}"/>
              </a:ext>
            </a:extLst>
          </p:cNvPr>
          <p:cNvSpPr>
            <a:spLocks noGrp="1"/>
          </p:cNvSpPr>
          <p:nvPr>
            <p:ph type="ftr" sz="quarter" idx="15"/>
          </p:nvPr>
        </p:nvSpPr>
        <p:spPr/>
        <p:txBody>
          <a:bodyPr/>
          <a:lstStyle/>
          <a:p>
            <a:r>
              <a:rPr lang="en-US" dirty="0"/>
              <a:t>Sample Footer Text</a:t>
            </a:r>
          </a:p>
        </p:txBody>
      </p:sp>
      <p:sp>
        <p:nvSpPr>
          <p:cNvPr id="14" name="Slide Number Placeholder 13">
            <a:extLst>
              <a:ext uri="{FF2B5EF4-FFF2-40B4-BE49-F238E27FC236}">
                <a16:creationId xmlns:a16="http://schemas.microsoft.com/office/drawing/2014/main" id="{156B30B7-6136-423E-9E3D-1FE0DC3EE3F1}"/>
              </a:ext>
            </a:extLst>
          </p:cNvPr>
          <p:cNvSpPr>
            <a:spLocks noGrp="1"/>
          </p:cNvSpPr>
          <p:nvPr>
            <p:ph type="sldNum" sz="quarter" idx="16"/>
          </p:nvPr>
        </p:nvSpPr>
        <p:spPr/>
        <p:txBody>
          <a:bodyPr/>
          <a:lstStyle/>
          <a:p>
            <a:fld id="{1621B6DD-29C1-4FEA-923F-71EA1347694C}" type="slidenum">
              <a:rPr lang="en-US" smtClean="0"/>
              <a:pPr/>
              <a:t>9</a:t>
            </a:fld>
            <a:endParaRPr lang="en-US" dirty="0"/>
          </a:p>
        </p:txBody>
      </p:sp>
      <p:graphicFrame>
        <p:nvGraphicFramePr>
          <p:cNvPr id="9" name="Content Placeholder 4" descr="SmartArt process graphic">
            <a:extLst>
              <a:ext uri="{FF2B5EF4-FFF2-40B4-BE49-F238E27FC236}">
                <a16:creationId xmlns:a16="http://schemas.microsoft.com/office/drawing/2014/main" id="{FFF33004-BEF1-4C60-A2BA-AA0FA7928004}"/>
              </a:ext>
            </a:extLst>
          </p:cNvPr>
          <p:cNvGraphicFramePr>
            <a:graphicFrameLocks noGrp="1"/>
          </p:cNvGraphicFramePr>
          <p:nvPr>
            <p:ph sz="quarter" idx="13"/>
            <p:extLst>
              <p:ext uri="{D42A27DB-BD31-4B8C-83A1-F6EECF244321}">
                <p14:modId xmlns:p14="http://schemas.microsoft.com/office/powerpoint/2010/main" val="3969630149"/>
              </p:ext>
            </p:extLst>
          </p:nvPr>
        </p:nvGraphicFramePr>
        <p:xfrm>
          <a:off x="774700" y="1828800"/>
          <a:ext cx="10642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87733876"/>
      </p:ext>
    </p:extLst>
  </p:cSld>
  <p:clrMapOvr>
    <a:masterClrMapping/>
  </p:clrMapOvr>
</p:sld>
</file>

<file path=ppt/theme/theme1.xml><?xml version="1.0" encoding="utf-8"?>
<a:theme xmlns:a="http://schemas.openxmlformats.org/drawingml/2006/main" name="BlobVTI">
  <a:themeElements>
    <a:clrScheme name="Blob V2">
      <a:dk1>
        <a:sysClr val="windowText" lastClr="000000"/>
      </a:dk1>
      <a:lt1>
        <a:sysClr val="window" lastClr="FFFFFF"/>
      </a:lt1>
      <a:dk2>
        <a:srgbClr val="0B2827"/>
      </a:dk2>
      <a:lt2>
        <a:srgbClr val="DAE3E3"/>
      </a:lt2>
      <a:accent1>
        <a:srgbClr val="B495C2"/>
      </a:accent1>
      <a:accent2>
        <a:srgbClr val="767E37"/>
      </a:accent2>
      <a:accent3>
        <a:srgbClr val="8FA3A3"/>
      </a:accent3>
      <a:accent4>
        <a:srgbClr val="CE7F01"/>
      </a:accent4>
      <a:accent5>
        <a:srgbClr val="D15A29"/>
      </a:accent5>
      <a:accent6>
        <a:srgbClr val="B88470"/>
      </a:accent6>
      <a:hlink>
        <a:srgbClr val="B57001"/>
      </a:hlink>
      <a:folHlink>
        <a:srgbClr val="996209"/>
      </a:folHlink>
    </a:clrScheme>
    <a:fontScheme name="Blob">
      <a:majorFont>
        <a:latin typeface="Sagona Book"/>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bVTI" id="{06D3AACF-B619-4265-899F-5E2FB3A445D5}" vid="{F5918863-BA1A-4735-81A8-3E7BFBDA847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204B39-6EAA-4677-8C8D-C27F01CF8A37}">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1760681D-E858-4FCC-ACDF-E8F8408B9221}">
  <ds:schemaRefs>
    <ds:schemaRef ds:uri="http://schemas.microsoft.com/sharepoint/v3/contenttype/forms"/>
  </ds:schemaRefs>
</ds:datastoreItem>
</file>

<file path=customXml/itemProps3.xml><?xml version="1.0" encoding="utf-8"?>
<ds:datastoreItem xmlns:ds="http://schemas.openxmlformats.org/officeDocument/2006/customXml" ds:itemID="{D28B08B8-C3E9-4A9F-B5DD-34D490AC95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Blob design</Template>
  <TotalTime>1</TotalTime>
  <Words>604</Words>
  <Application>Microsoft Office PowerPoint</Application>
  <PresentationFormat>Widescreen</PresentationFormat>
  <Paragraphs>122</Paragraphs>
  <Slides>13</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Avenir Next LT Pro</vt:lpstr>
      <vt:lpstr>Calibri</vt:lpstr>
      <vt:lpstr>Sagona Book</vt:lpstr>
      <vt:lpstr>The Hand Extrablack</vt:lpstr>
      <vt:lpstr>BlobVTI</vt:lpstr>
      <vt:lpstr>Presentation Title</vt:lpstr>
      <vt:lpstr>Agenda</vt:lpstr>
      <vt:lpstr>Introduction</vt:lpstr>
      <vt:lpstr>Topic  one</vt:lpstr>
      <vt:lpstr>Team</vt:lpstr>
      <vt:lpstr>Chart</vt:lpstr>
      <vt:lpstr>Table</vt:lpstr>
      <vt:lpstr>The way to  get started is to  quit talking and  begin doing.</vt:lpstr>
      <vt:lpstr>Timeline</vt:lpstr>
      <vt:lpstr>Two Content</vt:lpstr>
      <vt:lpstr>Three Content</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Mohamed</dc:creator>
  <cp:lastModifiedBy>Mohamed</cp:lastModifiedBy>
  <cp:revision>1</cp:revision>
  <dcterms:created xsi:type="dcterms:W3CDTF">2021-03-05T14:06:11Z</dcterms:created>
  <dcterms:modified xsi:type="dcterms:W3CDTF">2021-03-05T14:07:26Z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